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62" r:id="rId2"/>
    <p:sldId id="260" r:id="rId3"/>
    <p:sldId id="263" r:id="rId4"/>
    <p:sldId id="388" r:id="rId5"/>
    <p:sldId id="409" r:id="rId6"/>
    <p:sldId id="265" r:id="rId7"/>
    <p:sldId id="386" r:id="rId8"/>
    <p:sldId id="387" r:id="rId9"/>
    <p:sldId id="264" r:id="rId10"/>
    <p:sldId id="261" r:id="rId11"/>
    <p:sldId id="287" r:id="rId12"/>
    <p:sldId id="288" r:id="rId13"/>
    <p:sldId id="389" r:id="rId14"/>
    <p:sldId id="390" r:id="rId15"/>
    <p:sldId id="290" r:id="rId16"/>
    <p:sldId id="291" r:id="rId17"/>
    <p:sldId id="408" r:id="rId18"/>
    <p:sldId id="292" r:id="rId19"/>
    <p:sldId id="391" r:id="rId20"/>
    <p:sldId id="392" r:id="rId21"/>
    <p:sldId id="293" r:id="rId22"/>
    <p:sldId id="294" r:id="rId23"/>
    <p:sldId id="298" r:id="rId24"/>
    <p:sldId id="348" r:id="rId25"/>
    <p:sldId id="299" r:id="rId26"/>
    <p:sldId id="303" r:id="rId27"/>
    <p:sldId id="304" r:id="rId28"/>
    <p:sldId id="300" r:id="rId29"/>
    <p:sldId id="301" r:id="rId30"/>
    <p:sldId id="327" r:id="rId31"/>
    <p:sldId id="318" r:id="rId32"/>
    <p:sldId id="324" r:id="rId33"/>
    <p:sldId id="319" r:id="rId34"/>
    <p:sldId id="325" r:id="rId35"/>
    <p:sldId id="320" r:id="rId36"/>
    <p:sldId id="326" r:id="rId37"/>
    <p:sldId id="336" r:id="rId38"/>
    <p:sldId id="328" r:id="rId39"/>
    <p:sldId id="329" r:id="rId40"/>
    <p:sldId id="330" r:id="rId41"/>
    <p:sldId id="331" r:id="rId42"/>
    <p:sldId id="332" r:id="rId43"/>
    <p:sldId id="365" r:id="rId44"/>
    <p:sldId id="393" r:id="rId45"/>
    <p:sldId id="407" r:id="rId46"/>
    <p:sldId id="404" r:id="rId47"/>
    <p:sldId id="405" r:id="rId48"/>
    <p:sldId id="310" r:id="rId49"/>
    <p:sldId id="313" r:id="rId50"/>
    <p:sldId id="312" r:id="rId51"/>
    <p:sldId id="333" r:id="rId52"/>
    <p:sldId id="334" r:id="rId53"/>
    <p:sldId id="335" r:id="rId54"/>
    <p:sldId id="308" r:id="rId55"/>
    <p:sldId id="311" r:id="rId56"/>
    <p:sldId id="309" r:id="rId57"/>
    <p:sldId id="302" r:id="rId58"/>
    <p:sldId id="338" r:id="rId59"/>
    <p:sldId id="406" r:id="rId60"/>
    <p:sldId id="368" r:id="rId61"/>
    <p:sldId id="369" r:id="rId62"/>
    <p:sldId id="305" r:id="rId63"/>
    <p:sldId id="314" r:id="rId64"/>
    <p:sldId id="315" r:id="rId65"/>
    <p:sldId id="316" r:id="rId66"/>
    <p:sldId id="323" r:id="rId67"/>
    <p:sldId id="317" r:id="rId68"/>
    <p:sldId id="359" r:id="rId69"/>
    <p:sldId id="358" r:id="rId70"/>
    <p:sldId id="270" r:id="rId71"/>
    <p:sldId id="339" r:id="rId72"/>
    <p:sldId id="361" r:id="rId73"/>
    <p:sldId id="362" r:id="rId74"/>
    <p:sldId id="357" r:id="rId75"/>
    <p:sldId id="363" r:id="rId76"/>
    <p:sldId id="355" r:id="rId77"/>
    <p:sldId id="356" r:id="rId78"/>
    <p:sldId id="364" r:id="rId79"/>
    <p:sldId id="379" r:id="rId80"/>
    <p:sldId id="381" r:id="rId81"/>
    <p:sldId id="382" r:id="rId82"/>
    <p:sldId id="383" r:id="rId83"/>
    <p:sldId id="400" r:id="rId84"/>
    <p:sldId id="403" r:id="rId85"/>
    <p:sldId id="402" r:id="rId86"/>
    <p:sldId id="401" r:id="rId87"/>
    <p:sldId id="394" r:id="rId88"/>
    <p:sldId id="395" r:id="rId89"/>
    <p:sldId id="396" r:id="rId90"/>
    <p:sldId id="397" r:id="rId91"/>
    <p:sldId id="398" r:id="rId92"/>
    <p:sldId id="399" r:id="rId93"/>
    <p:sldId id="342" r:id="rId94"/>
    <p:sldId id="344" r:id="rId95"/>
    <p:sldId id="343" r:id="rId96"/>
    <p:sldId id="375" r:id="rId97"/>
    <p:sldId id="377" r:id="rId98"/>
    <p:sldId id="378" r:id="rId99"/>
    <p:sldId id="351" r:id="rId100"/>
    <p:sldId id="353" r:id="rId101"/>
    <p:sldId id="352" r:id="rId102"/>
    <p:sldId id="268" r:id="rId103"/>
    <p:sldId id="266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BE9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3" autoAdjust="0"/>
    <p:restoredTop sz="95283" autoAdjust="0"/>
  </p:normalViewPr>
  <p:slideViewPr>
    <p:cSldViewPr snapToGrid="0" showGuides="1">
      <p:cViewPr varScale="1">
        <p:scale>
          <a:sx n="108" d="100"/>
          <a:sy n="108" d="100"/>
        </p:scale>
        <p:origin x="91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5368B-AA70-4E3E-B49C-D9AEED05595B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F2239-0C06-4B7E-ADF9-143FA8771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0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F2239-0C06-4B7E-ADF9-143FA8771D0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075D7-F72A-3360-ABF1-19D668F9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542" y="691375"/>
            <a:ext cx="3814915" cy="4326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3134997" y="5207618"/>
            <a:ext cx="5922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MuseLab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(String)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김희구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조장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신호연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강가연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61B3E-553E-1202-601E-370C7B42E2D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B64601-90AB-4610-9C1A-05543E8D6ACE}"/>
              </a:ext>
            </a:extLst>
          </p:cNvPr>
          <p:cNvSpPr txBox="1"/>
          <p:nvPr/>
        </p:nvSpPr>
        <p:spPr>
          <a:xfrm>
            <a:off x="378988" y="2131691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5BB312-CA6A-4F97-827A-E710418768C1}"/>
              </a:ext>
            </a:extLst>
          </p:cNvPr>
          <p:cNvCxnSpPr>
            <a:cxnSpLocks/>
          </p:cNvCxnSpPr>
          <p:nvPr/>
        </p:nvCxnSpPr>
        <p:spPr>
          <a:xfrm>
            <a:off x="1153688" y="2551587"/>
            <a:ext cx="0" cy="386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C9E6E7-5B2E-4CC0-91EA-7BB7C4AEB862}"/>
              </a:ext>
            </a:extLst>
          </p:cNvPr>
          <p:cNvCxnSpPr>
            <a:cxnSpLocks/>
          </p:cNvCxnSpPr>
          <p:nvPr/>
        </p:nvCxnSpPr>
        <p:spPr>
          <a:xfrm flipV="1">
            <a:off x="2542500" y="4110745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65708C-D49C-49EC-8BE8-2063B73E9538}"/>
              </a:ext>
            </a:extLst>
          </p:cNvPr>
          <p:cNvSpPr txBox="1"/>
          <p:nvPr/>
        </p:nvSpPr>
        <p:spPr>
          <a:xfrm>
            <a:off x="1605875" y="4594722"/>
            <a:ext cx="187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8C66D-6182-4DF0-9012-6F4BAF0065D4}"/>
              </a:ext>
            </a:extLst>
          </p:cNvPr>
          <p:cNvCxnSpPr>
            <a:cxnSpLocks/>
          </p:cNvCxnSpPr>
          <p:nvPr/>
        </p:nvCxnSpPr>
        <p:spPr>
          <a:xfrm>
            <a:off x="11880650" y="255158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ED8F1-3557-487A-ABC4-BAA1AAACCD93}"/>
              </a:ext>
            </a:extLst>
          </p:cNvPr>
          <p:cNvSpPr txBox="1"/>
          <p:nvPr/>
        </p:nvSpPr>
        <p:spPr>
          <a:xfrm>
            <a:off x="10955763" y="2131691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6AD6B2-86CF-418D-8660-13847ACE2620}"/>
              </a:ext>
            </a:extLst>
          </p:cNvPr>
          <p:cNvSpPr txBox="1"/>
          <p:nvPr/>
        </p:nvSpPr>
        <p:spPr>
          <a:xfrm>
            <a:off x="10031503" y="189221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8BFA8-30C6-4D3A-A39D-17E2B9423A00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(Header)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900ABD-D6E9-0D23-FC44-46894D25EB68}"/>
              </a:ext>
            </a:extLst>
          </p:cNvPr>
          <p:cNvCxnSpPr>
            <a:cxnSpLocks/>
          </p:cNvCxnSpPr>
          <p:nvPr/>
        </p:nvCxnSpPr>
        <p:spPr>
          <a:xfrm>
            <a:off x="10867898" y="2572107"/>
            <a:ext cx="0" cy="386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7044EAB-81EF-3520-0860-41A172F0DEB1}"/>
              </a:ext>
            </a:extLst>
          </p:cNvPr>
          <p:cNvSpPr txBox="1"/>
          <p:nvPr/>
        </p:nvSpPr>
        <p:spPr>
          <a:xfrm>
            <a:off x="10626777" y="2462976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82ED2F-8E1C-0CE8-FFD7-1B5540F1822D}"/>
              </a:ext>
            </a:extLst>
          </p:cNvPr>
          <p:cNvCxnSpPr>
            <a:cxnSpLocks/>
          </p:cNvCxnSpPr>
          <p:nvPr/>
        </p:nvCxnSpPr>
        <p:spPr>
          <a:xfrm>
            <a:off x="11390284" y="2775062"/>
            <a:ext cx="0" cy="222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D72E29B8-4D28-0742-186C-B47037DC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6189"/>
            <a:ext cx="12192000" cy="100432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46C7F65-7130-E4CB-CE1D-451264A6FAE3}"/>
              </a:ext>
            </a:extLst>
          </p:cNvPr>
          <p:cNvGrpSpPr/>
          <p:nvPr/>
        </p:nvGrpSpPr>
        <p:grpSpPr>
          <a:xfrm>
            <a:off x="9853518" y="3178688"/>
            <a:ext cx="806053" cy="681225"/>
            <a:chOff x="10871596" y="3460751"/>
            <a:chExt cx="806053" cy="68122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E1AFD98-6D75-1BC7-28AB-D75BE9B7F8A6}"/>
                </a:ext>
              </a:extLst>
            </p:cNvPr>
            <p:cNvSpPr/>
            <p:nvPr/>
          </p:nvSpPr>
          <p:spPr>
            <a:xfrm>
              <a:off x="10871596" y="3460751"/>
              <a:ext cx="806053" cy="681225"/>
            </a:xfrm>
            <a:prstGeom prst="roundRect">
              <a:avLst>
                <a:gd name="adj" fmla="val 108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26FA96E-B275-BB98-3E41-016BB0B7D803}"/>
                </a:ext>
              </a:extLst>
            </p:cNvPr>
            <p:cNvCxnSpPr>
              <a:cxnSpLocks/>
              <a:endCxn id="49" idx="3"/>
            </p:cNvCxnSpPr>
            <p:nvPr/>
          </p:nvCxnSpPr>
          <p:spPr>
            <a:xfrm>
              <a:off x="10871596" y="3801364"/>
              <a:ext cx="80605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5B0C0D-5D86-32FC-D181-2A2DD4239874}"/>
                </a:ext>
              </a:extLst>
            </p:cNvPr>
            <p:cNvSpPr txBox="1"/>
            <p:nvPr/>
          </p:nvSpPr>
          <p:spPr>
            <a:xfrm>
              <a:off x="11016256" y="3515642"/>
              <a:ext cx="57864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로그인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969A50-3B46-6291-E87A-3B4D708C241C}"/>
                </a:ext>
              </a:extLst>
            </p:cNvPr>
            <p:cNvSpPr txBox="1"/>
            <p:nvPr/>
          </p:nvSpPr>
          <p:spPr>
            <a:xfrm>
              <a:off x="10951369" y="3820413"/>
              <a:ext cx="6435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회원가입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ACE740-1351-4B4E-A127-464D87EF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969295"/>
              </p:ext>
            </p:extLst>
          </p:nvPr>
        </p:nvGraphicFramePr>
        <p:xfrm>
          <a:off x="6389463" y="1360547"/>
          <a:ext cx="5540076" cy="3509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게재 기간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091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48223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0BAE067-6921-45F8-B460-63C981F15463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84FC2DB-ECC8-4200-B5CE-B5753C214112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00B41B2-6A14-402C-9F15-2330F0FCA3CD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53304504-C18E-4CCD-82A6-1A717AC36C5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A4F22B3-416A-46E3-B9DC-A743026C56FE}"/>
              </a:ext>
            </a:extLst>
          </p:cNvPr>
          <p:cNvSpPr/>
          <p:nvPr/>
        </p:nvSpPr>
        <p:spPr>
          <a:xfrm>
            <a:off x="1064318" y="17514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655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476767"/>
              </p:ext>
            </p:extLst>
          </p:nvPr>
        </p:nvGraphicFramePr>
        <p:xfrm>
          <a:off x="6389463" y="1360547"/>
          <a:ext cx="5540076" cy="2653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15391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1C2B68-B3CC-46E6-A714-60EC16C9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3D3325-A63A-444D-BEA3-89418BAB0BD4}"/>
              </a:ext>
            </a:extLst>
          </p:cNvPr>
          <p:cNvSpPr/>
          <p:nvPr/>
        </p:nvSpPr>
        <p:spPr>
          <a:xfrm>
            <a:off x="1214013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6DC1E5-FA2A-4B3B-8CE2-17D74E2B1DF5}"/>
              </a:ext>
            </a:extLst>
          </p:cNvPr>
          <p:cNvSpPr/>
          <p:nvPr/>
        </p:nvSpPr>
        <p:spPr>
          <a:xfrm>
            <a:off x="4651649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747D953-89E2-4840-8E60-E1121A2E232D}"/>
              </a:ext>
            </a:extLst>
          </p:cNvPr>
          <p:cNvSpPr/>
          <p:nvPr/>
        </p:nvSpPr>
        <p:spPr>
          <a:xfrm>
            <a:off x="4850231" y="379453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02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ED1C94-70CC-45DD-9FD7-E9B0403B8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7"/>
          <a:stretch/>
        </p:blipFill>
        <p:spPr>
          <a:xfrm>
            <a:off x="1956000" y="1524239"/>
            <a:ext cx="8280000" cy="380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2106D-A35C-4D4A-93D8-0CB947AB2BE6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91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8E6ED41-8E00-C737-2D81-47F181B1B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7"/>
          <a:stretch/>
        </p:blipFill>
        <p:spPr>
          <a:xfrm>
            <a:off x="1956000" y="1445069"/>
            <a:ext cx="8280000" cy="396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21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21C7D2-275F-0A63-24A5-1D63DA66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5"/>
          <a:stretch/>
        </p:blipFill>
        <p:spPr>
          <a:xfrm>
            <a:off x="1956000" y="1458287"/>
            <a:ext cx="8280000" cy="39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0C7C5A3-AD6A-D418-893E-AEBE0041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100250"/>
            <a:ext cx="8280000" cy="46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55FDA7-89ED-4580-A743-7B3EC6FDDFB4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사이드바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SideBar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365350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558CD7C-2E64-4019-9526-F2A99F03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8" b="7246"/>
          <a:stretch/>
        </p:blipFill>
        <p:spPr>
          <a:xfrm>
            <a:off x="1956000" y="1700463"/>
            <a:ext cx="82800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17ED7-F2A4-4EA0-BC56-AF5E3F69F0ED}"/>
              </a:ext>
            </a:extLst>
          </p:cNvPr>
          <p:cNvSpPr txBox="1"/>
          <p:nvPr/>
        </p:nvSpPr>
        <p:spPr>
          <a:xfrm>
            <a:off x="2231692" y="5293531"/>
            <a:ext cx="26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정보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37B058-5A8A-40B8-B49A-D2019AB1D108}"/>
              </a:ext>
            </a:extLst>
          </p:cNvPr>
          <p:cNvCxnSpPr>
            <a:cxnSpLocks/>
          </p:cNvCxnSpPr>
          <p:nvPr/>
        </p:nvCxnSpPr>
        <p:spPr>
          <a:xfrm flipV="1">
            <a:off x="3576051" y="4923633"/>
            <a:ext cx="0" cy="369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495F2-0628-40B1-9B7B-F153DBDBBB0E}"/>
              </a:ext>
            </a:extLst>
          </p:cNvPr>
          <p:cNvSpPr txBox="1"/>
          <p:nvPr/>
        </p:nvSpPr>
        <p:spPr>
          <a:xfrm>
            <a:off x="7063170" y="2040803"/>
            <a:ext cx="87086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운영참여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8701-4FDD-476A-9878-027D519B2D93}"/>
              </a:ext>
            </a:extLst>
          </p:cNvPr>
          <p:cNvSpPr txBox="1"/>
          <p:nvPr/>
        </p:nvSpPr>
        <p:spPr>
          <a:xfrm>
            <a:off x="8591350" y="5643765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(Footer)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 </a:t>
            </a:r>
          </a:p>
        </p:txBody>
      </p:sp>
    </p:spTree>
    <p:extLst>
      <p:ext uri="{BB962C8B-B14F-4D97-AF65-F5344CB8AC3E}">
        <p14:creationId xmlns:p14="http://schemas.microsoft.com/office/powerpoint/2010/main" val="261206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F6BFDBED-DB3C-1799-21EC-DF4CFCCEC969}"/>
              </a:ext>
            </a:extLst>
          </p:cNvPr>
          <p:cNvGrpSpPr/>
          <p:nvPr/>
        </p:nvGrpSpPr>
        <p:grpSpPr>
          <a:xfrm>
            <a:off x="6321461" y="857680"/>
            <a:ext cx="5400000" cy="5252204"/>
            <a:chOff x="6321461" y="857680"/>
            <a:chExt cx="5400000" cy="52522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69C805-1B51-4C37-818E-E08879C3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1461" y="3072384"/>
              <a:ext cx="5400000" cy="30375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C8F307-2A45-0689-BB3F-0ED04B61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1461" y="857680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61591D-8F5B-40FC-A60B-38F2EB5E2BFE}"/>
              </a:ext>
            </a:extLst>
          </p:cNvPr>
          <p:cNvSpPr txBox="1"/>
          <p:nvPr/>
        </p:nvSpPr>
        <p:spPr>
          <a:xfrm>
            <a:off x="8637532" y="5925218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전체 정의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9737E5-1612-5E0C-9892-6A607AAA821C}"/>
              </a:ext>
            </a:extLst>
          </p:cNvPr>
          <p:cNvGrpSpPr/>
          <p:nvPr/>
        </p:nvGrpSpPr>
        <p:grpSpPr>
          <a:xfrm>
            <a:off x="596998" y="821658"/>
            <a:ext cx="5400000" cy="5614374"/>
            <a:chOff x="596998" y="821658"/>
            <a:chExt cx="5400000" cy="561437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34A597-FEA1-AEBA-DF8E-5261541A3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C233BDC-C1EF-6AE8-71BD-3A85F6141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8C76CC6-B514-CAD9-7BAA-A04D045F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87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latin typeface="+mj-ea"/>
                <a:ea typeface="+mj-ea"/>
              </a:rPr>
              <a:t>사용자 </a:t>
            </a:r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52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8093B59B-AF0C-9BB7-469F-702A4B02516C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C6787B1D-E6E5-703B-813F-1979BCBA5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1CD7A903-38BE-AEBA-F04E-014905CDF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BBF0D12A-B8A2-9A6F-D9DA-5690BFCD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8032"/>
              </p:ext>
            </p:extLst>
          </p:nvPr>
        </p:nvGraphicFramePr>
        <p:xfrm>
          <a:off x="6307787" y="1207015"/>
          <a:ext cx="5540076" cy="525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79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MUSELAB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드롭다운 메뉴 출력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522127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돋보기 아이콘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796515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8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2763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F959BEE-2C30-3268-5ECB-1743D5EA278D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4B40AFA-77DE-D610-4A44-EDBCD548A658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3514B41-D197-4176-3D0A-A8E4A276BBB1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D6909BD-EB85-4BDF-31A9-2768A11E8F57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BB1916E-53C7-C69D-56EA-87584C94C863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EE0B37B0-A1AA-AD4A-7E5A-C4E16C20E7A9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8ADD382-6410-CA26-7AE5-D4D7A49309D0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9C72336F-700A-B434-9356-3A6C0BB099C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9B511A-4D0E-8CAA-8F92-176F54C417E0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9F97C2F3-FC41-5542-4848-0F5337406AC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FD3BD8-3EBD-B7CF-0204-439C76FD5BE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5690528-ECFE-0EAE-8425-CC11A8AD2824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09385BE9-0787-1572-90CC-520DC77A1245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601BEF-07C1-301F-0A43-7D380E4CCBC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7C41D6-A73A-B982-E67C-6891F6F83A19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66" name="순서도: 연결자 65">
              <a:extLst>
                <a:ext uri="{FF2B5EF4-FFF2-40B4-BE49-F238E27FC236}">
                  <a16:creationId xmlns:a16="http://schemas.microsoft.com/office/drawing/2014/main" id="{2459594F-6C63-3F8E-9626-4C2A41A5CD4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F83BDC-DBC7-131C-CDB9-F9317640125C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3D6B25A-B74E-0569-0C4B-24FBCDEBDD60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3CAAC944-FDE9-EEE8-BF42-CECBE3CD6103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E99D18B-76A4-C0B7-2256-B305FB20E30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CBE4C40-3D91-FBFB-D0C1-666A960DB8D4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72" name="순서도: 연결자 71">
              <a:extLst>
                <a:ext uri="{FF2B5EF4-FFF2-40B4-BE49-F238E27FC236}">
                  <a16:creationId xmlns:a16="http://schemas.microsoft.com/office/drawing/2014/main" id="{F6CEA59F-3AF7-C580-452D-D7341CFDB48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5C713FD-865C-4FE4-A316-C56872B783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18D50F6-5C6B-B22E-F0B4-E3BA8FE7A544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034C4DED-BD48-AAB1-F13A-04FC65D9A9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F159D6-3DAF-5224-27DC-55FDAAE5D1D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134B8D0B-09D2-8DEA-2BEC-5D79CE0A992F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ACF95-B9A8-BB1D-68F1-8CFA73521048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91" name="순서도: 연결자 90">
              <a:extLst>
                <a:ext uri="{FF2B5EF4-FFF2-40B4-BE49-F238E27FC236}">
                  <a16:creationId xmlns:a16="http://schemas.microsoft.com/office/drawing/2014/main" id="{033B9679-5BE4-0E51-98E1-E87F397CF4C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51E8DE3-6A64-7391-80B0-A5C22A55B78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3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97680"/>
              </p:ext>
            </p:extLst>
          </p:nvPr>
        </p:nvGraphicFramePr>
        <p:xfrm>
          <a:off x="6307787" y="1207014"/>
          <a:ext cx="5540076" cy="49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캐러셀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클릭 시 해당 방향으로 이미지로 전환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게시글에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탭으로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작업실에 표시된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목록 중 하나를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004976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22EAC8B-AD27-675C-3C15-E11FC0C612FF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8C1BBA-920C-1E42-7340-86CD7FE8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65C47-63CB-A672-B7B3-2F5E3F041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AC91D1-EA08-588D-1249-90FF0DC4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9A94EFA-1062-55ED-E0EF-EA3C1BDA9C0F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3E7C6157-6AAE-EC0C-0850-9D8E77E795E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2ED469E-3F76-EB43-8211-8C2D21E9E6D7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CF9E53F-C4A7-9CF8-2D74-C2573B9EC8F4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6D02B6D-B9D1-048D-95DE-56910049E9D8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903339A0-4686-8066-D225-6A07F151C7C8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0F7D6823-0B7B-3BC8-AFF5-96B546CDED8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15C7B0E6-DC99-7645-A4E3-A7F06AAEA9E5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FF4D26-AEFE-FD6C-9629-39921AEA099E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0A2DD755-10A9-5FDB-FC37-035C8AB23DB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E5DD93-18EA-5FFA-0482-6E84D8CC632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A2107A-D2C1-1035-5855-01BC9257D796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27C526C2-EAC5-5E62-CE52-4B6BF10C3E8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42D051-A9EA-F1F5-9D3A-396B8B45DF3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F5F07B-CEC9-31F6-1B80-495F284C90C8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A440E6A2-BE2B-FBFD-84E6-2188E9374BE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74C650-A226-B94E-B85C-9396F9C67E7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61E348-82D2-585A-733D-5BE4EC855526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0D7A30A8-B191-1BD0-E5E3-797CADE0B969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58252-286D-694A-3674-E078A964D86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A5B462D-A050-42F7-8D43-FE7607F647FD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83766E67-0408-70BE-3E94-3E8DE0F030C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8C6061-5ED3-B6CC-A64C-7A635923831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A3C9DEC-E14F-5712-9AE9-8E778A071E97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65C50CF4-3D6A-E178-D29D-B6E7757B0D7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470374-8CAD-5A2D-0792-DB9E6983059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3D46C8A-155B-D2B2-6D03-D650F0ED21E3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2BC9D0E-969B-8597-24D7-D563FECDE07D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AC782036-9D83-ECE1-D275-DA77156EF3E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9A9888-BBAA-B0E3-F844-5417EBAF5B6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43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5497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81142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81142" y="455680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57025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204832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30997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30997" y="455680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 구조도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106880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54687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80852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80852" y="455680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레이아웃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56735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36816F7-63EB-4F32-B2C3-50E863CD6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477680"/>
              </p:ext>
            </p:extLst>
          </p:nvPr>
        </p:nvGraphicFramePr>
        <p:xfrm>
          <a:off x="6307787" y="1207014"/>
          <a:ext cx="5540076" cy="2889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 In Everywhere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37D88B9A-31EA-48BA-B4CB-3F1F4BF489C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3369D3-FEA1-9E39-11B2-F6A00C3DF0D9}"/>
              </a:ext>
            </a:extLst>
          </p:cNvPr>
          <p:cNvGrpSpPr/>
          <p:nvPr/>
        </p:nvGrpSpPr>
        <p:grpSpPr>
          <a:xfrm>
            <a:off x="568494" y="1088062"/>
            <a:ext cx="5177649" cy="5168769"/>
            <a:chOff x="596998" y="821658"/>
            <a:chExt cx="5400000" cy="561437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70DBCD7-06CB-B812-5AAD-AA9565641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596998" y="3784837"/>
              <a:ext cx="5400000" cy="265119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4134AE-C4D2-AB3C-C1F0-3E3177939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60852" y="3895180"/>
              <a:ext cx="1058797" cy="249144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27577FD-6333-020F-AD77-BEC3062D3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98" y="821658"/>
              <a:ext cx="5400000" cy="3037500"/>
            </a:xfrm>
            <a:prstGeom prst="rect">
              <a:avLst/>
            </a:prstGeom>
          </p:spPr>
        </p:pic>
      </p:grp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B1F643D6-0063-FA8E-38F8-2F65C05E6C6A}"/>
              </a:ext>
            </a:extLst>
          </p:cNvPr>
          <p:cNvSpPr/>
          <p:nvPr/>
        </p:nvSpPr>
        <p:spPr>
          <a:xfrm>
            <a:off x="943506" y="984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4E71B445-A40C-9102-99C5-B41BD2A3C0D5}"/>
              </a:ext>
            </a:extLst>
          </p:cNvPr>
          <p:cNvSpPr/>
          <p:nvPr/>
        </p:nvSpPr>
        <p:spPr>
          <a:xfrm>
            <a:off x="633937" y="14868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45A34560-0BF3-1976-E765-731CDFEE88EA}"/>
              </a:ext>
            </a:extLst>
          </p:cNvPr>
          <p:cNvSpPr/>
          <p:nvPr/>
        </p:nvSpPr>
        <p:spPr>
          <a:xfrm>
            <a:off x="1075655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97443E39-64CD-50FE-BBB0-A64CAFFDE535}"/>
              </a:ext>
            </a:extLst>
          </p:cNvPr>
          <p:cNvSpPr/>
          <p:nvPr/>
        </p:nvSpPr>
        <p:spPr>
          <a:xfrm>
            <a:off x="5383215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FA8818E5-1E2C-58C4-9905-404D8EEFF031}"/>
              </a:ext>
            </a:extLst>
          </p:cNvPr>
          <p:cNvSpPr/>
          <p:nvPr/>
        </p:nvSpPr>
        <p:spPr>
          <a:xfrm>
            <a:off x="2361303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CB17B447-2FDB-7FCD-D7B3-7302F63E6432}"/>
              </a:ext>
            </a:extLst>
          </p:cNvPr>
          <p:cNvSpPr/>
          <p:nvPr/>
        </p:nvSpPr>
        <p:spPr>
          <a:xfrm>
            <a:off x="1509616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BF9D86A7-0027-29E8-3782-602387299194}"/>
              </a:ext>
            </a:extLst>
          </p:cNvPr>
          <p:cNvSpPr/>
          <p:nvPr/>
        </p:nvSpPr>
        <p:spPr>
          <a:xfrm>
            <a:off x="1965324" y="14868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5FF2D148-70F3-50D2-C75D-91CA96B40590}"/>
              </a:ext>
            </a:extLst>
          </p:cNvPr>
          <p:cNvSpPr/>
          <p:nvPr/>
        </p:nvSpPr>
        <p:spPr>
          <a:xfrm>
            <a:off x="5153638" y="12743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B83C3F-5F30-0710-5504-2B42620B0592}"/>
              </a:ext>
            </a:extLst>
          </p:cNvPr>
          <p:cNvGrpSpPr/>
          <p:nvPr/>
        </p:nvGrpSpPr>
        <p:grpSpPr>
          <a:xfrm>
            <a:off x="3011345" y="2336644"/>
            <a:ext cx="438151" cy="230832"/>
            <a:chOff x="5655679" y="1911521"/>
            <a:chExt cx="438151" cy="230832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C739C65B-E21B-9187-A4A1-4A7A5DED565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C3EB2A-409B-B219-2C72-DE81BC62A40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E2FF63-7893-044E-781A-1A284184889A}"/>
              </a:ext>
            </a:extLst>
          </p:cNvPr>
          <p:cNvGrpSpPr/>
          <p:nvPr/>
        </p:nvGrpSpPr>
        <p:grpSpPr>
          <a:xfrm>
            <a:off x="1509616" y="3860674"/>
            <a:ext cx="438151" cy="230832"/>
            <a:chOff x="5655679" y="1911521"/>
            <a:chExt cx="43815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23D3E203-3A44-F748-E592-EBF0F6C8348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2D67D1-5CED-F29F-E56B-F5A84C789A8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C47A95A-D6DE-334B-A05C-44101E8571E3}"/>
              </a:ext>
            </a:extLst>
          </p:cNvPr>
          <p:cNvGrpSpPr/>
          <p:nvPr/>
        </p:nvGrpSpPr>
        <p:grpSpPr>
          <a:xfrm>
            <a:off x="3567594" y="3864970"/>
            <a:ext cx="438151" cy="230832"/>
            <a:chOff x="5655679" y="1911521"/>
            <a:chExt cx="438151" cy="230832"/>
          </a:xfrm>
        </p:grpSpPr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A0BABB94-BF40-42AE-E030-51C4278409C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644DCA-92A3-8703-29D5-11710B8AED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A67D79-0451-3B3C-2F39-377EAF7BE525}"/>
              </a:ext>
            </a:extLst>
          </p:cNvPr>
          <p:cNvGrpSpPr/>
          <p:nvPr/>
        </p:nvGrpSpPr>
        <p:grpSpPr>
          <a:xfrm>
            <a:off x="4934562" y="6007609"/>
            <a:ext cx="438151" cy="230832"/>
            <a:chOff x="5655679" y="1911521"/>
            <a:chExt cx="438151" cy="230832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BD779428-43C2-9B34-9702-EED394AD46DE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F74A1B-FF6A-505C-950D-FB57472198F2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16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E6F3FB3-06C5-EF4B-52A9-6A385A05DEE2}"/>
              </a:ext>
            </a:extLst>
          </p:cNvPr>
          <p:cNvGrpSpPr/>
          <p:nvPr/>
        </p:nvGrpSpPr>
        <p:grpSpPr>
          <a:xfrm>
            <a:off x="2597106" y="5252035"/>
            <a:ext cx="438151" cy="230832"/>
            <a:chOff x="5655679" y="1911521"/>
            <a:chExt cx="438151" cy="230832"/>
          </a:xfrm>
        </p:grpSpPr>
        <p:sp>
          <p:nvSpPr>
            <p:cNvPr id="53" name="순서도: 연결자 52">
              <a:extLst>
                <a:ext uri="{FF2B5EF4-FFF2-40B4-BE49-F238E27FC236}">
                  <a16:creationId xmlns:a16="http://schemas.microsoft.com/office/drawing/2014/main" id="{16866B2B-1B3D-CDEA-C59E-1CE5A1178FB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FB456-747E-3D24-2557-864E0654E3D7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D747560-C56E-ADE6-CE5B-00518A0760D6}"/>
              </a:ext>
            </a:extLst>
          </p:cNvPr>
          <p:cNvGrpSpPr/>
          <p:nvPr/>
        </p:nvGrpSpPr>
        <p:grpSpPr>
          <a:xfrm>
            <a:off x="4945064" y="3839936"/>
            <a:ext cx="438151" cy="230832"/>
            <a:chOff x="5655679" y="1911521"/>
            <a:chExt cx="438151" cy="230832"/>
          </a:xfrm>
        </p:grpSpPr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C71AB555-B400-B5CA-1BEF-873A0E2D7E28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325781-706C-6566-2816-2675B63FE2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04224D43-A55E-1B77-7E07-2189CB9137CB}"/>
              </a:ext>
            </a:extLst>
          </p:cNvPr>
          <p:cNvSpPr/>
          <p:nvPr/>
        </p:nvSpPr>
        <p:spPr>
          <a:xfrm>
            <a:off x="5612792" y="12743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D16D2AF-00A0-E4E9-9726-BF18E24CBAA0}"/>
              </a:ext>
            </a:extLst>
          </p:cNvPr>
          <p:cNvGrpSpPr/>
          <p:nvPr/>
        </p:nvGrpSpPr>
        <p:grpSpPr>
          <a:xfrm>
            <a:off x="2666832" y="1422035"/>
            <a:ext cx="438151" cy="230832"/>
            <a:chOff x="5655679" y="1911521"/>
            <a:chExt cx="438151" cy="230832"/>
          </a:xfrm>
        </p:grpSpPr>
        <p:sp>
          <p:nvSpPr>
            <p:cNvPr id="79" name="순서도: 연결자 78">
              <a:extLst>
                <a:ext uri="{FF2B5EF4-FFF2-40B4-BE49-F238E27FC236}">
                  <a16:creationId xmlns:a16="http://schemas.microsoft.com/office/drawing/2014/main" id="{07E6EF16-CE8C-7B37-DA55-4D89B658FCE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1C88183-2756-1622-ED1A-16440DF518B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50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55">
            <a:extLst>
              <a:ext uri="{FF2B5EF4-FFF2-40B4-BE49-F238E27FC236}">
                <a16:creationId xmlns:a16="http://schemas.microsoft.com/office/drawing/2014/main" id="{9C201BDA-12AA-4155-BDC4-952918CF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42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69118E-50ED-71EA-F67E-E9131D8806CA}"/>
              </a:ext>
            </a:extLst>
          </p:cNvPr>
          <p:cNvGrpSpPr/>
          <p:nvPr/>
        </p:nvGrpSpPr>
        <p:grpSpPr>
          <a:xfrm>
            <a:off x="484214" y="1217707"/>
            <a:ext cx="5400000" cy="4844428"/>
            <a:chOff x="484214" y="1614790"/>
            <a:chExt cx="5400000" cy="48444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D0AAEA-D26B-1051-E65B-0A061830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214" y="3421718"/>
              <a:ext cx="5400000" cy="30375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77AD499-8565-D24E-8022-8BA59709B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424"/>
            <a:stretch/>
          </p:blipFill>
          <p:spPr>
            <a:xfrm>
              <a:off x="484214" y="1614790"/>
              <a:ext cx="5400000" cy="2629723"/>
            </a:xfrm>
            <a:prstGeom prst="rect">
              <a:avLst/>
            </a:prstGeom>
          </p:spPr>
        </p:pic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70E5198-7D57-1F34-6EC4-82DFEED8E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92262"/>
              </p:ext>
            </p:extLst>
          </p:nvPr>
        </p:nvGraphicFramePr>
        <p:xfrm>
          <a:off x="6307787" y="1207014"/>
          <a:ext cx="5540076" cy="226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썸네일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클릭 시 연관 링크로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3B84AE-7C55-CACB-7121-39F5A376203F}"/>
              </a:ext>
            </a:extLst>
          </p:cNvPr>
          <p:cNvGrpSpPr/>
          <p:nvPr/>
        </p:nvGrpSpPr>
        <p:grpSpPr>
          <a:xfrm>
            <a:off x="2031999" y="2432525"/>
            <a:ext cx="438151" cy="230832"/>
            <a:chOff x="5655679" y="1911521"/>
            <a:chExt cx="438151" cy="230832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9371D36-89BD-07C1-5A4A-6C8C1FF4B6A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B14FE-6CF6-E250-9121-492F6B557509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17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6C0700-2369-E780-9560-12073FC94A8E}"/>
              </a:ext>
            </a:extLst>
          </p:cNvPr>
          <p:cNvGrpSpPr/>
          <p:nvPr/>
        </p:nvGrpSpPr>
        <p:grpSpPr>
          <a:xfrm>
            <a:off x="3076551" y="2846633"/>
            <a:ext cx="438151" cy="230832"/>
            <a:chOff x="5655679" y="1911521"/>
            <a:chExt cx="438151" cy="230832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6155C267-4725-329A-30A0-7F68C1F42CE1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116C7C-7B16-CE13-4A43-1CC49D22141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18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1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8A53A0-83AC-4707-A980-E31CD577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2"/>
          <a:stretch/>
        </p:blipFill>
        <p:spPr>
          <a:xfrm>
            <a:off x="402538" y="1436747"/>
            <a:ext cx="5400000" cy="2591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429932"/>
              </p:ext>
            </p:extLst>
          </p:nvPr>
        </p:nvGraphicFramePr>
        <p:xfrm>
          <a:off x="6389463" y="1436747"/>
          <a:ext cx="5540076" cy="479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링크로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69760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F84376C5-4B8C-402A-A799-4E63FB01F281}"/>
              </a:ext>
            </a:extLst>
          </p:cNvPr>
          <p:cNvSpPr/>
          <p:nvPr/>
        </p:nvSpPr>
        <p:spPr>
          <a:xfrm>
            <a:off x="3449752" y="31550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604F4E69-C20C-4A98-A06F-3563A236EB3B}"/>
              </a:ext>
            </a:extLst>
          </p:cNvPr>
          <p:cNvSpPr/>
          <p:nvPr/>
        </p:nvSpPr>
        <p:spPr>
          <a:xfrm>
            <a:off x="2795686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1906C51-25D7-476C-B01E-952CBD2315EB}"/>
              </a:ext>
            </a:extLst>
          </p:cNvPr>
          <p:cNvSpPr/>
          <p:nvPr/>
        </p:nvSpPr>
        <p:spPr>
          <a:xfrm>
            <a:off x="3169213" y="34043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584EB36-B6F2-4DC2-8CA6-AD53CDEE241F}"/>
              </a:ext>
            </a:extLst>
          </p:cNvPr>
          <p:cNvSpPr/>
          <p:nvPr/>
        </p:nvSpPr>
        <p:spPr>
          <a:xfrm>
            <a:off x="3449752" y="29545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AC190082-84C8-48BD-85F3-500E03D8EB9C}"/>
              </a:ext>
            </a:extLst>
          </p:cNvPr>
          <p:cNvSpPr/>
          <p:nvPr/>
        </p:nvSpPr>
        <p:spPr>
          <a:xfrm>
            <a:off x="3102538" y="20552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CBE12EBC-9A3C-49BC-A69F-36DCF4CE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7969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9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27813"/>
              </p:ext>
            </p:extLst>
          </p:nvPr>
        </p:nvGraphicFramePr>
        <p:xfrm>
          <a:off x="6389463" y="1360547"/>
          <a:ext cx="5540076" cy="369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중복확인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테이블의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동일한 아이디가 있는지 확인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가능 여부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가입하기 버튼 클릭 시 유효성 검사 실행 후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올바르게 작성되었다면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 페이지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버튼 클릭 시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FFE804E-2DEF-4CB8-9549-AD82B58D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5501E73-FE72-48A2-B028-8E58D786B145}"/>
              </a:ext>
            </a:extLst>
          </p:cNvPr>
          <p:cNvSpPr/>
          <p:nvPr/>
        </p:nvSpPr>
        <p:spPr>
          <a:xfrm>
            <a:off x="1643290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706AA94-E634-4D24-9F32-0CA57593FE78}"/>
              </a:ext>
            </a:extLst>
          </p:cNvPr>
          <p:cNvSpPr/>
          <p:nvPr/>
        </p:nvSpPr>
        <p:spPr>
          <a:xfrm>
            <a:off x="4479043" y="209958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04931B9-4DE7-4EF5-938F-7822C2C65363}"/>
              </a:ext>
            </a:extLst>
          </p:cNvPr>
          <p:cNvSpPr/>
          <p:nvPr/>
        </p:nvSpPr>
        <p:spPr>
          <a:xfrm>
            <a:off x="246896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B4B5494-96A7-480F-BD08-8641196B4CB8}"/>
              </a:ext>
            </a:extLst>
          </p:cNvPr>
          <p:cNvSpPr/>
          <p:nvPr/>
        </p:nvSpPr>
        <p:spPr>
          <a:xfrm>
            <a:off x="3684612" y="390637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895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3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92811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메인으로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FE523637-770A-4B67-B345-867EA72FD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8135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joinFin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48D1EBB-7BCD-4FBA-B3DE-2DEF636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10462CB-F4EB-4D76-B499-309D88F32CB5}"/>
              </a:ext>
            </a:extLst>
          </p:cNvPr>
          <p:cNvSpPr/>
          <p:nvPr/>
        </p:nvSpPr>
        <p:spPr>
          <a:xfrm>
            <a:off x="2483799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78494E1-1B40-4782-ABFB-35F7A877F072}"/>
              </a:ext>
            </a:extLst>
          </p:cNvPr>
          <p:cNvSpPr/>
          <p:nvPr/>
        </p:nvSpPr>
        <p:spPr>
          <a:xfrm>
            <a:off x="3832308" y="298148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8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252929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받기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메일 주소가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있는지 확인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존재하면 메일 발송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존재하지 않으면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버튼을 눌렀을 때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및 입력 인증번호 일치 여부 검사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불일치 시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E98EF5F-0349-4A7C-B1D5-4D8B539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6ED24BE-A8EC-48DC-8D88-6F4E10D9597B}"/>
              </a:ext>
            </a:extLst>
          </p:cNvPr>
          <p:cNvSpPr/>
          <p:nvPr/>
        </p:nvSpPr>
        <p:spPr>
          <a:xfrm>
            <a:off x="1794292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7BAC1E2F-A788-4485-A88B-32037B5C9C23}"/>
              </a:ext>
            </a:extLst>
          </p:cNvPr>
          <p:cNvSpPr/>
          <p:nvPr/>
        </p:nvSpPr>
        <p:spPr>
          <a:xfrm>
            <a:off x="333926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F884E364-1F51-4733-B4EA-358887AA40EE}"/>
              </a:ext>
            </a:extLst>
          </p:cNvPr>
          <p:cNvSpPr/>
          <p:nvPr/>
        </p:nvSpPr>
        <p:spPr>
          <a:xfrm>
            <a:off x="4555668" y="22879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7492F482-EF2E-42A4-AF10-7C866E48F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90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698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43347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존재할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정보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userLogin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1547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288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76E1E21-FF32-4EF0-95C2-2329A24E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C0D458FB-F9BF-429E-A0CC-2B73EAA75A72}"/>
              </a:ext>
            </a:extLst>
          </p:cNvPr>
          <p:cNvSpPr/>
          <p:nvPr/>
        </p:nvSpPr>
        <p:spPr>
          <a:xfrm>
            <a:off x="2729011" y="31953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868A77-3610-488E-9530-725D7BFC7695}"/>
              </a:ext>
            </a:extLst>
          </p:cNvPr>
          <p:cNvSpPr/>
          <p:nvPr/>
        </p:nvSpPr>
        <p:spPr>
          <a:xfrm>
            <a:off x="4177335" y="320004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602013-B24D-47A8-B9F7-08AA872BBAC0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025810DE-2D6E-476F-9EFB-DABABCF2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9317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51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D70222-10A2-465A-9DBD-914735B9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79150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존재하지 않는 경우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아이디가 존재하지 않는다는 안내 문구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버튼 클릭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 로그인 링크로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168378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B928D44-BB40-4E5E-BFE8-CB2D1019AB91}"/>
              </a:ext>
            </a:extLst>
          </p:cNvPr>
          <p:cNvSpPr/>
          <p:nvPr/>
        </p:nvSpPr>
        <p:spPr>
          <a:xfrm>
            <a:off x="2795686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11405C5-B5BD-42BC-A147-92FEB5DF5A48}"/>
              </a:ext>
            </a:extLst>
          </p:cNvPr>
          <p:cNvSpPr/>
          <p:nvPr/>
        </p:nvSpPr>
        <p:spPr>
          <a:xfrm>
            <a:off x="4244010" y="3188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5FFE758-6334-459D-98DD-4BFADC70F474}"/>
              </a:ext>
            </a:extLst>
          </p:cNvPr>
          <p:cNvSpPr/>
          <p:nvPr/>
        </p:nvSpPr>
        <p:spPr>
          <a:xfrm>
            <a:off x="2140366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0" name="표 55">
            <a:extLst>
              <a:ext uri="{FF2B5EF4-FFF2-40B4-BE49-F238E27FC236}">
                <a16:creationId xmlns:a16="http://schemas.microsoft.com/office/drawing/2014/main" id="{341383A3-BC75-4935-9800-79F2445F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4644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findIdFail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384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E372A6-2942-41B6-BD9F-39ED289F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61668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받기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메일 주소가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있는지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존재하면 메일 발송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존재하지 않으면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및 입력 인증번호 일치 여부 검사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  시 </a:t>
                      </a:r>
                      <a:r>
                        <a:rPr lang="en-US" altLang="ko-KR" sz="14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 </a:t>
                      </a:r>
                      <a:r>
                        <a:rPr lang="en-US" altLang="ko-KR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C763767-B9D9-40AE-8813-6F4AA66E18A4}"/>
              </a:ext>
            </a:extLst>
          </p:cNvPr>
          <p:cNvSpPr/>
          <p:nvPr/>
        </p:nvSpPr>
        <p:spPr>
          <a:xfrm>
            <a:off x="1760736" y="152593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5388F7C5-29BA-4B33-A30A-9EAB8D379805}"/>
              </a:ext>
            </a:extLst>
          </p:cNvPr>
          <p:cNvSpPr/>
          <p:nvPr/>
        </p:nvSpPr>
        <p:spPr>
          <a:xfrm>
            <a:off x="4512325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ED627D8-7D12-487E-B838-CEB73EAD59CC}"/>
              </a:ext>
            </a:extLst>
          </p:cNvPr>
          <p:cNvSpPr/>
          <p:nvPr/>
        </p:nvSpPr>
        <p:spPr>
          <a:xfrm>
            <a:off x="3388200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364B9BBB-A42D-43EC-B158-A56E5BEE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21317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24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494179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변경하고자 하는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 입력한 비밀번호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동일한지 확인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 시 비밀번호 변경 완료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불일치 시 비밀번호 변경 실패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다시 비밀번호 입력 화면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때 기존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0819F0D-335F-4DCB-B822-3AC886E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84CEA9-FC7E-4DFF-8B64-6345DE1598E0}"/>
              </a:ext>
            </a:extLst>
          </p:cNvPr>
          <p:cNvSpPr/>
          <p:nvPr/>
        </p:nvSpPr>
        <p:spPr>
          <a:xfrm>
            <a:off x="3354644" y="330041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519A48D-C37C-4F21-A8B2-9C5E52539883}"/>
              </a:ext>
            </a:extLst>
          </p:cNvPr>
          <p:cNvSpPr/>
          <p:nvPr/>
        </p:nvSpPr>
        <p:spPr>
          <a:xfrm>
            <a:off x="2238908" y="19425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677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findPwdDetail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개정 이력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D4E626-F399-454D-A9FA-12DC35EB9836}"/>
              </a:ext>
            </a:extLst>
          </p:cNvPr>
          <p:cNvGrpSpPr/>
          <p:nvPr/>
        </p:nvGrpSpPr>
        <p:grpSpPr>
          <a:xfrm>
            <a:off x="402538" y="1838470"/>
            <a:ext cx="5400000" cy="4747627"/>
            <a:chOff x="719958" y="3018408"/>
            <a:chExt cx="5177649" cy="474762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C9C7364-3B70-45B8-9F76-6E152186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17"/>
            <a:stretch/>
          </p:blipFill>
          <p:spPr>
            <a:xfrm>
              <a:off x="719958" y="5325262"/>
              <a:ext cx="5177649" cy="244077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269C33-1C56-45D3-85EF-64340E403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3" t="4373" r="42890" b="13604"/>
            <a:stretch/>
          </p:blipFill>
          <p:spPr>
            <a:xfrm>
              <a:off x="4712361" y="5426847"/>
              <a:ext cx="1015200" cy="229370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97B7F7A-3AEA-499F-8F8D-A50DFFB0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060"/>
            <a:stretch/>
          </p:blipFill>
          <p:spPr>
            <a:xfrm>
              <a:off x="719958" y="3018408"/>
              <a:ext cx="5177649" cy="2375276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28756F3-3088-039A-4A32-30868E634D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69" b="54674"/>
          <a:stretch/>
        </p:blipFill>
        <p:spPr>
          <a:xfrm>
            <a:off x="402538" y="1396309"/>
            <a:ext cx="5400000" cy="442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96730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시 로그아웃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버튼 클릭 시 로그인 정보 삭제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시 마이페이지 버튼으로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9" name="표 55">
            <a:extLst>
              <a:ext uri="{FF2B5EF4-FFF2-40B4-BE49-F238E27FC236}">
                <a16:creationId xmlns:a16="http://schemas.microsoft.com/office/drawing/2014/main" id="{411E6027-0F6F-4753-A2ED-95284F44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801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41A4B8A-674B-471F-B2A3-C6C8B13C88A2}"/>
              </a:ext>
            </a:extLst>
          </p:cNvPr>
          <p:cNvSpPr/>
          <p:nvPr/>
        </p:nvSpPr>
        <p:spPr>
          <a:xfrm>
            <a:off x="5088208" y="12962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C717FD9C-8F03-45EE-A486-D4F76E714BD5}"/>
              </a:ext>
            </a:extLst>
          </p:cNvPr>
          <p:cNvSpPr/>
          <p:nvPr/>
        </p:nvSpPr>
        <p:spPr>
          <a:xfrm>
            <a:off x="5088208" y="1791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21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42691"/>
              </p:ext>
            </p:extLst>
          </p:nvPr>
        </p:nvGraphicFramePr>
        <p:xfrm>
          <a:off x="6389463" y="1360547"/>
          <a:ext cx="5540076" cy="477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9444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84800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닫기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4614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C144B53-9126-4E9E-92C3-88AE50B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7971BD2-938F-4799-A495-8AB8CF0B47EA}"/>
              </a:ext>
            </a:extLst>
          </p:cNvPr>
          <p:cNvSpPr/>
          <p:nvPr/>
        </p:nvSpPr>
        <p:spPr>
          <a:xfrm>
            <a:off x="4891537" y="1461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028F99CA-0C1A-45EB-8010-8D39E15A5E26}"/>
              </a:ext>
            </a:extLst>
          </p:cNvPr>
          <p:cNvSpPr/>
          <p:nvPr/>
        </p:nvSpPr>
        <p:spPr>
          <a:xfrm>
            <a:off x="1180762" y="18277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81222D-4794-41C2-BAE7-3A02CDB8E814}"/>
              </a:ext>
            </a:extLst>
          </p:cNvPr>
          <p:cNvSpPr/>
          <p:nvPr/>
        </p:nvSpPr>
        <p:spPr>
          <a:xfrm>
            <a:off x="1583970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10AD830-A0F7-499D-8465-E9D46F87F8F9}"/>
              </a:ext>
            </a:extLst>
          </p:cNvPr>
          <p:cNvSpPr/>
          <p:nvPr/>
        </p:nvSpPr>
        <p:spPr>
          <a:xfrm>
            <a:off x="1920503" y="18277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3757A8C7-FA02-40AA-96ED-B26D84F35531}"/>
              </a:ext>
            </a:extLst>
          </p:cNvPr>
          <p:cNvSpPr/>
          <p:nvPr/>
        </p:nvSpPr>
        <p:spPr>
          <a:xfrm>
            <a:off x="2278643" y="25744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A6A57A8-7E1C-4CE2-99A8-4A9C53B1B5D0}"/>
              </a:ext>
            </a:extLst>
          </p:cNvPr>
          <p:cNvSpPr/>
          <p:nvPr/>
        </p:nvSpPr>
        <p:spPr>
          <a:xfrm>
            <a:off x="2053853" y="28217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314A4D0-B692-4A0B-B252-3515E3414034}"/>
              </a:ext>
            </a:extLst>
          </p:cNvPr>
          <p:cNvSpPr/>
          <p:nvPr/>
        </p:nvSpPr>
        <p:spPr>
          <a:xfrm>
            <a:off x="3035863" y="3812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09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799512"/>
              </p:ext>
            </p:extLst>
          </p:nvPr>
        </p:nvGraphicFramePr>
        <p:xfrm>
          <a:off x="6389463" y="1360547"/>
          <a:ext cx="5540076" cy="353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FFE338-BAEA-4935-BD47-E50EE3FF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4192B4E-B6D1-4F13-9AD1-D90FF11E01E2}"/>
              </a:ext>
            </a:extLst>
          </p:cNvPr>
          <p:cNvSpPr/>
          <p:nvPr/>
        </p:nvSpPr>
        <p:spPr>
          <a:xfrm>
            <a:off x="1177455" y="36184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13CD22-632C-4583-8D74-FFBBF6FABDB8}"/>
              </a:ext>
            </a:extLst>
          </p:cNvPr>
          <p:cNvSpPr/>
          <p:nvPr/>
        </p:nvSpPr>
        <p:spPr>
          <a:xfrm>
            <a:off x="1849509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27A4B7F-9576-46AD-BDE8-E046E58D2EC0}"/>
              </a:ext>
            </a:extLst>
          </p:cNvPr>
          <p:cNvSpPr/>
          <p:nvPr/>
        </p:nvSpPr>
        <p:spPr>
          <a:xfrm>
            <a:off x="1622722" y="342900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62DC9F6-D2D6-4DA2-8C14-ED0D7BCEBDD1}"/>
              </a:ext>
            </a:extLst>
          </p:cNvPr>
          <p:cNvSpPr/>
          <p:nvPr/>
        </p:nvSpPr>
        <p:spPr>
          <a:xfrm>
            <a:off x="4244010" y="34289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07603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DB8DC03-6611-4C9D-9327-053882BA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1554EA84-2CE9-461D-8916-FCF57F0C4CB5}"/>
              </a:ext>
            </a:extLst>
          </p:cNvPr>
          <p:cNvSpPr/>
          <p:nvPr/>
        </p:nvSpPr>
        <p:spPr>
          <a:xfrm>
            <a:off x="2293282" y="25831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4E47DD1-8B09-4883-849C-B87D73265C7B}"/>
              </a:ext>
            </a:extLst>
          </p:cNvPr>
          <p:cNvSpPr/>
          <p:nvPr/>
        </p:nvSpPr>
        <p:spPr>
          <a:xfrm>
            <a:off x="2031999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72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733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쪽지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E0ADA6A-2626-4090-B0D2-428C7B09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308C40F-1F91-4D3D-8FFA-298DE46B896F}"/>
              </a:ext>
            </a:extLst>
          </p:cNvPr>
          <p:cNvSpPr/>
          <p:nvPr/>
        </p:nvSpPr>
        <p:spPr>
          <a:xfrm>
            <a:off x="1153688" y="35966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0A46DC3-B6A6-4B93-B0FD-BEF1A7EB045F}"/>
              </a:ext>
            </a:extLst>
          </p:cNvPr>
          <p:cNvSpPr/>
          <p:nvPr/>
        </p:nvSpPr>
        <p:spPr>
          <a:xfrm>
            <a:off x="1622722" y="34094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42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73572"/>
              </p:ext>
            </p:extLst>
          </p:nvPr>
        </p:nvGraphicFramePr>
        <p:xfrm>
          <a:off x="6389463" y="1360547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쪽지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상세 보기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쪽지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B83E2E9-075C-4305-A765-7B4775A2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B608BF1-8381-481D-9059-1733EF2690C5}"/>
              </a:ext>
            </a:extLst>
          </p:cNvPr>
          <p:cNvSpPr/>
          <p:nvPr/>
        </p:nvSpPr>
        <p:spPr>
          <a:xfrm>
            <a:off x="2247562" y="25636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441035E-7246-42DD-ACB9-A9837FC7E099}"/>
              </a:ext>
            </a:extLst>
          </p:cNvPr>
          <p:cNvSpPr/>
          <p:nvPr/>
        </p:nvSpPr>
        <p:spPr>
          <a:xfrm>
            <a:off x="2035471" y="281500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60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217551"/>
              </p:ext>
            </p:extLst>
          </p:nvPr>
        </p:nvGraphicFramePr>
        <p:xfrm>
          <a:off x="6389463" y="1360547"/>
          <a:ext cx="5540076" cy="28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답장하기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수신자에 보낸 유저 아이디가 저장된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saveMsgDetail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518D46B-9072-4AC9-AD61-1605A134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FD88B252-6AE2-4BC9-B4C1-136928684A42}"/>
              </a:ext>
            </a:extLst>
          </p:cNvPr>
          <p:cNvSpPr/>
          <p:nvPr/>
        </p:nvSpPr>
        <p:spPr>
          <a:xfrm>
            <a:off x="1831934" y="35814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9FF06F5-5501-4489-A13F-C6595FBDE6F1}"/>
              </a:ext>
            </a:extLst>
          </p:cNvPr>
          <p:cNvSpPr/>
          <p:nvPr/>
        </p:nvSpPr>
        <p:spPr>
          <a:xfrm>
            <a:off x="1334975" y="37133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10C270F-307C-478D-A938-9D528D89A9CD}"/>
              </a:ext>
            </a:extLst>
          </p:cNvPr>
          <p:cNvSpPr/>
          <p:nvPr/>
        </p:nvSpPr>
        <p:spPr>
          <a:xfrm>
            <a:off x="4457362" y="35499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21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28BD13-8F1F-4A7C-B088-C151FDFB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733359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receiveMsg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쪽지함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돌아가기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msgForm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쪽지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FEC7771-06DE-411B-A5D1-06C6301E554E}"/>
              </a:ext>
            </a:extLst>
          </p:cNvPr>
          <p:cNvSpPr/>
          <p:nvPr/>
        </p:nvSpPr>
        <p:spPr>
          <a:xfrm>
            <a:off x="3035863" y="227361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AA0C995-116B-4F9C-A28F-C85E4E657454}"/>
              </a:ext>
            </a:extLst>
          </p:cNvPr>
          <p:cNvSpPr/>
          <p:nvPr/>
        </p:nvSpPr>
        <p:spPr>
          <a:xfrm>
            <a:off x="4508162" y="35753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60FE7CA-9CCA-4C5F-96CA-0B79F1385A1F}"/>
              </a:ext>
            </a:extLst>
          </p:cNvPr>
          <p:cNvSpPr/>
          <p:nvPr/>
        </p:nvSpPr>
        <p:spPr>
          <a:xfrm>
            <a:off x="1364912" y="372411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48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D4D774-7EB2-CCBC-9C0B-0EBE6ED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59679"/>
              </p:ext>
            </p:extLst>
          </p:nvPr>
        </p:nvGraphicFramePr>
        <p:xfrm>
          <a:off x="6389463" y="1360547"/>
          <a:ext cx="5540076" cy="512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6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컨텐츠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93278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68979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판매내역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49633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7551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52402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17C4518-D729-4462-B0B3-114B08683BD6}"/>
              </a:ext>
            </a:extLst>
          </p:cNvPr>
          <p:cNvSpPr/>
          <p:nvPr/>
        </p:nvSpPr>
        <p:spPr>
          <a:xfrm>
            <a:off x="1177455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BF82010-BA9D-4C14-A834-1679160F8B8E}"/>
              </a:ext>
            </a:extLst>
          </p:cNvPr>
          <p:cNvSpPr/>
          <p:nvPr/>
        </p:nvSpPr>
        <p:spPr>
          <a:xfrm>
            <a:off x="2047681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EC719C4-DEAA-47B7-B0F7-9D19DB913616}"/>
              </a:ext>
            </a:extLst>
          </p:cNvPr>
          <p:cNvSpPr/>
          <p:nvPr/>
        </p:nvSpPr>
        <p:spPr>
          <a:xfrm>
            <a:off x="1470917" y="131197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BA9C5C-0C53-4C5D-BE54-74A15E9743B9}"/>
              </a:ext>
            </a:extLst>
          </p:cNvPr>
          <p:cNvSpPr/>
          <p:nvPr/>
        </p:nvSpPr>
        <p:spPr>
          <a:xfrm>
            <a:off x="1764379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1E9E700-FDA1-4BD8-9568-BCEFB08036B0}"/>
              </a:ext>
            </a:extLst>
          </p:cNvPr>
          <p:cNvSpPr/>
          <p:nvPr/>
        </p:nvSpPr>
        <p:spPr>
          <a:xfrm>
            <a:off x="234523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DDBEA5DA-58F2-4B15-8259-A1C82B1A23B9}"/>
              </a:ext>
            </a:extLst>
          </p:cNvPr>
          <p:cNvSpPr/>
          <p:nvPr/>
        </p:nvSpPr>
        <p:spPr>
          <a:xfrm>
            <a:off x="2967629" y="326873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E63ED2A-1234-05B4-A634-3A272072FCF9}"/>
              </a:ext>
            </a:extLst>
          </p:cNvPr>
          <p:cNvSpPr/>
          <p:nvPr/>
        </p:nvSpPr>
        <p:spPr>
          <a:xfrm>
            <a:off x="2629442" y="13119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44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767F8-24F3-8863-1C48-AEEE91F8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687514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선택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탈퇴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즉시 탈퇴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수정된 값 반영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57499AF-E103-411E-A78A-69035CF888C9}"/>
              </a:ext>
            </a:extLst>
          </p:cNvPr>
          <p:cNvSpPr/>
          <p:nvPr/>
        </p:nvSpPr>
        <p:spPr>
          <a:xfrm>
            <a:off x="2922435" y="16268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F708EB4-FB75-4993-BF5D-3D4A5DB59E33}"/>
              </a:ext>
            </a:extLst>
          </p:cNvPr>
          <p:cNvSpPr/>
          <p:nvPr/>
        </p:nvSpPr>
        <p:spPr>
          <a:xfrm>
            <a:off x="159655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75DEEF-9A8C-4A57-A655-60E28EDB6126}"/>
              </a:ext>
            </a:extLst>
          </p:cNvPr>
          <p:cNvSpPr/>
          <p:nvPr/>
        </p:nvSpPr>
        <p:spPr>
          <a:xfrm>
            <a:off x="2745987" y="3474143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420B2DBA-2711-4ED0-AC80-B20559B27083}"/>
              </a:ext>
            </a:extLst>
          </p:cNvPr>
          <p:cNvSpPr/>
          <p:nvPr/>
        </p:nvSpPr>
        <p:spPr>
          <a:xfrm>
            <a:off x="4789335" y="381895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6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40CB932-F1DA-4A87-89E3-5AD64D0D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21658"/>
            <a:ext cx="103822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2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827C83E-7E0B-1644-3395-4E221B97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4068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myContents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95E03942-E088-49AA-AFFB-34240E16AA82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FFE75DC-2075-47B3-A588-8FA6480B82F4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53908C4-753C-40CA-A322-9F55723A0FD4}"/>
              </a:ext>
            </a:extLst>
          </p:cNvPr>
          <p:cNvSpPr/>
          <p:nvPr/>
        </p:nvSpPr>
        <p:spPr>
          <a:xfrm>
            <a:off x="17794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38C290F-3A58-4C22-9B3C-9A19C836BE7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04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F664E6-62C0-0E8E-F947-FBBAD040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29163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댓글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시 각 게시판에 해당하는 댓글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상세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댓글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myComment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댓글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BEF7B4A-694C-4B51-A014-4F5082490DBA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0C44BDC-5505-4EE9-9323-ED7D92803A4C}"/>
              </a:ext>
            </a:extLst>
          </p:cNvPr>
          <p:cNvSpPr/>
          <p:nvPr/>
        </p:nvSpPr>
        <p:spPr>
          <a:xfrm>
            <a:off x="507127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6131BD8-DEDD-4818-BC06-4E660E6E397F}"/>
              </a:ext>
            </a:extLst>
          </p:cNvPr>
          <p:cNvSpPr/>
          <p:nvPr/>
        </p:nvSpPr>
        <p:spPr>
          <a:xfrm>
            <a:off x="182515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824E140-BEBB-4E32-962D-0EA5F8199424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77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D89B45-DD7D-07C4-1C5E-0D531EBA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74835"/>
              </p:ext>
            </p:extLst>
          </p:nvPr>
        </p:nvGraphicFramePr>
        <p:xfrm>
          <a:off x="638946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페이지에 보여지는 전체 게시글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별 보기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 메뉴에 커뮤니티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시 각 게시판에 해당하는 글 목록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제목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상세정보 확인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삭제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게시글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8342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4C26CF4-4479-4938-A219-D6F8E4E98F35}"/>
              </a:ext>
            </a:extLst>
          </p:cNvPr>
          <p:cNvSpPr/>
          <p:nvPr/>
        </p:nvSpPr>
        <p:spPr>
          <a:xfrm>
            <a:off x="1512735" y="198022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ADAF05A-836B-4366-92FD-E30486250E6A}"/>
              </a:ext>
            </a:extLst>
          </p:cNvPr>
          <p:cNvSpPr/>
          <p:nvPr/>
        </p:nvSpPr>
        <p:spPr>
          <a:xfrm>
            <a:off x="5071275" y="19316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EA8F414-8126-4F90-BE2C-3660E2262203}"/>
              </a:ext>
            </a:extLst>
          </p:cNvPr>
          <p:cNvSpPr/>
          <p:nvPr/>
        </p:nvSpPr>
        <p:spPr>
          <a:xfrm>
            <a:off x="1741335" y="22440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D3EB1B3-0BFC-444F-AE00-C7C30621A89F}"/>
              </a:ext>
            </a:extLst>
          </p:cNvPr>
          <p:cNvSpPr/>
          <p:nvPr/>
        </p:nvSpPr>
        <p:spPr>
          <a:xfrm>
            <a:off x="4971877" y="388236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94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0CFA368-E3F7-A22D-E2D8-C1D733E6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57538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4812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21973"/>
              </p:ext>
            </p:extLst>
          </p:nvPr>
        </p:nvGraphicFramePr>
        <p:xfrm>
          <a:off x="6389464" y="1360546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확정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완료된 건에 한하여 구매 확정으로 상태 변경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완료되지 않은 건은 구매 확정 불가능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09157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5E42AE4-F762-2EBC-0BE3-6FC9F55F3A95}"/>
              </a:ext>
            </a:extLst>
          </p:cNvPr>
          <p:cNvSpPr/>
          <p:nvPr/>
        </p:nvSpPr>
        <p:spPr>
          <a:xfrm>
            <a:off x="4547612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21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12BF18-F825-4155-86C8-CD5E76FF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8409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26058"/>
              </p:ext>
            </p:extLst>
          </p:nvPr>
        </p:nvGraphicFramePr>
        <p:xfrm>
          <a:off x="6389464" y="1360546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선택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제품 전체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박스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제품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취소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대기 상태의 주문 건 취소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0652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확인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settleHistory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내역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09157"/>
                  </a:ext>
                </a:extLst>
              </a:tr>
            </a:tbl>
          </a:graphicData>
        </a:graphic>
      </p:graphicFrame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CD692FE-CF8A-4A0D-B420-32F536493E25}"/>
              </a:ext>
            </a:extLst>
          </p:cNvPr>
          <p:cNvSpPr/>
          <p:nvPr/>
        </p:nvSpPr>
        <p:spPr>
          <a:xfrm>
            <a:off x="1127756" y="200050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54B3CBE-C340-4D63-924D-3BDE5665D591}"/>
              </a:ext>
            </a:extLst>
          </p:cNvPr>
          <p:cNvSpPr/>
          <p:nvPr/>
        </p:nvSpPr>
        <p:spPr>
          <a:xfrm>
            <a:off x="1103989" y="177005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737811D-4012-9738-6C24-72A37259462A}"/>
              </a:ext>
            </a:extLst>
          </p:cNvPr>
          <p:cNvSpPr/>
          <p:nvPr/>
        </p:nvSpPr>
        <p:spPr>
          <a:xfrm>
            <a:off x="2401820" y="2146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5E42AE4-F762-2EBC-0BE3-6FC9F55F3A95}"/>
              </a:ext>
            </a:extLst>
          </p:cNvPr>
          <p:cNvSpPr/>
          <p:nvPr/>
        </p:nvSpPr>
        <p:spPr>
          <a:xfrm>
            <a:off x="4600878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385BA7DB-0905-4BFD-A871-375DC853D388}"/>
              </a:ext>
            </a:extLst>
          </p:cNvPr>
          <p:cNvSpPr/>
          <p:nvPr/>
        </p:nvSpPr>
        <p:spPr>
          <a:xfrm>
            <a:off x="1497777" y="357326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26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BF6A20-7A09-4578-9108-85FED08A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9983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settlelHistory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내역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09172"/>
              </p:ext>
            </p:extLst>
          </p:nvPr>
        </p:nvGraphicFramePr>
        <p:xfrm>
          <a:off x="6389464" y="1360546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별 정산 금액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E6756BA-E53A-42E8-AE01-AD397C49129B}"/>
              </a:ext>
            </a:extLst>
          </p:cNvPr>
          <p:cNvSpPr/>
          <p:nvPr/>
        </p:nvSpPr>
        <p:spPr>
          <a:xfrm>
            <a:off x="1485729" y="181444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45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1271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searchAll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전체검색창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721461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클릭 시 검색할 카테고리 드롭다운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미선택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제목 검색이 기본값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검색할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입력값으로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01011"/>
                  </a:ext>
                </a:extLst>
              </a:tr>
            </a:tbl>
          </a:graphicData>
        </a:graphic>
      </p:graphicFrame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20624D6-1526-4E74-A7A4-7654B7622D27}"/>
              </a:ext>
            </a:extLst>
          </p:cNvPr>
          <p:cNvSpPr/>
          <p:nvPr/>
        </p:nvSpPr>
        <p:spPr>
          <a:xfrm>
            <a:off x="402537" y="1360546"/>
            <a:ext cx="5400000" cy="3420174"/>
          </a:xfrm>
          <a:prstGeom prst="roundRect">
            <a:avLst>
              <a:gd name="adj" fmla="val 82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E71DB0B0-A6E0-4CB8-97DC-97EC7865DCA2}"/>
              </a:ext>
            </a:extLst>
          </p:cNvPr>
          <p:cNvSpPr/>
          <p:nvPr/>
        </p:nvSpPr>
        <p:spPr>
          <a:xfrm>
            <a:off x="402537" y="1360546"/>
            <a:ext cx="5400000" cy="39428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검색하기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BD33D41-4B78-46EE-9D03-4E5D3EEA6DF5}"/>
              </a:ext>
            </a:extLst>
          </p:cNvPr>
          <p:cNvSpPr/>
          <p:nvPr/>
        </p:nvSpPr>
        <p:spPr>
          <a:xfrm>
            <a:off x="1284613" y="3121665"/>
            <a:ext cx="3742711" cy="528120"/>
          </a:xfrm>
          <a:prstGeom prst="roundRect">
            <a:avLst>
              <a:gd name="adj" fmla="val 82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FD69648-12FE-4942-953B-D7367DAC94B7}"/>
              </a:ext>
            </a:extLst>
          </p:cNvPr>
          <p:cNvSpPr/>
          <p:nvPr/>
        </p:nvSpPr>
        <p:spPr>
          <a:xfrm>
            <a:off x="2352472" y="3953975"/>
            <a:ext cx="1500128" cy="394284"/>
          </a:xfrm>
          <a:prstGeom prst="roundRect">
            <a:avLst>
              <a:gd name="adj" fmla="val 827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검색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2D065-76CE-46E6-9C05-B6B4C3C9BAE8}"/>
              </a:ext>
            </a:extLst>
          </p:cNvPr>
          <p:cNvSpPr txBox="1"/>
          <p:nvPr/>
        </p:nvSpPr>
        <p:spPr>
          <a:xfrm>
            <a:off x="1192007" y="2193929"/>
            <a:ext cx="382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E06C9"/>
                </a:solidFill>
              </a:rPr>
              <a:t>카테고리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142FF0-3D74-4189-AA8A-B78C732B57D6}"/>
              </a:ext>
            </a:extLst>
          </p:cNvPr>
          <p:cNvSpPr txBox="1"/>
          <p:nvPr/>
        </p:nvSpPr>
        <p:spPr>
          <a:xfrm>
            <a:off x="1270355" y="2485061"/>
            <a:ext cx="1586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제목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9EE8B6-88DD-4FC1-932B-A34D92516459}"/>
              </a:ext>
            </a:extLst>
          </p:cNvPr>
          <p:cNvCxnSpPr>
            <a:cxnSpLocks/>
          </p:cNvCxnSpPr>
          <p:nvPr/>
        </p:nvCxnSpPr>
        <p:spPr>
          <a:xfrm>
            <a:off x="1362169" y="2762060"/>
            <a:ext cx="36508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21E6515D-8755-4754-8A47-E1ADDBF74144}"/>
              </a:ext>
            </a:extLst>
          </p:cNvPr>
          <p:cNvSpPr/>
          <p:nvPr/>
        </p:nvSpPr>
        <p:spPr>
          <a:xfrm>
            <a:off x="1698550" y="245263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CBA0A33C-A40C-48EC-8B5F-6E291EEDF7C7}"/>
              </a:ext>
            </a:extLst>
          </p:cNvPr>
          <p:cNvSpPr/>
          <p:nvPr/>
        </p:nvSpPr>
        <p:spPr>
          <a:xfrm>
            <a:off x="3137918" y="308290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64639919-6373-4111-ACA1-06DD42ADC234}"/>
              </a:ext>
            </a:extLst>
          </p:cNvPr>
          <p:cNvSpPr/>
          <p:nvPr/>
        </p:nvSpPr>
        <p:spPr>
          <a:xfrm>
            <a:off x="3106269" y="390539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44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877976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지역 기반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 위치 안내 정보 출력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museInEverywhere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연습실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음악학원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안내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4D56D4C-FB73-45F3-ACBB-200DDF6F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400402"/>
            <a:ext cx="5400000" cy="35112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F9F7F88-9239-4E0A-BCDE-931DCBBFE836}"/>
              </a:ext>
            </a:extLst>
          </p:cNvPr>
          <p:cNvSpPr/>
          <p:nvPr/>
        </p:nvSpPr>
        <p:spPr>
          <a:xfrm>
            <a:off x="2969188" y="123196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13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077D29-21AD-50F1-A1AE-B9CD9F6D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86640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2830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763EAD8-21AF-4BFD-B187-1577993AE6A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33B7C56-3CD8-4302-AB54-0484143222D8}"/>
              </a:ext>
            </a:extLst>
          </p:cNvPr>
          <p:cNvSpPr/>
          <p:nvPr/>
        </p:nvSpPr>
        <p:spPr>
          <a:xfrm>
            <a:off x="3035863" y="22849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5CFC4CF-CF78-40A2-B3C2-A03A9A91647C}"/>
              </a:ext>
            </a:extLst>
          </p:cNvPr>
          <p:cNvSpPr/>
          <p:nvPr/>
        </p:nvSpPr>
        <p:spPr>
          <a:xfrm>
            <a:off x="2235093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0C09E13-538E-4D2E-8A7C-AC0B538285C9}"/>
              </a:ext>
            </a:extLst>
          </p:cNvPr>
          <p:cNvSpPr/>
          <p:nvPr/>
        </p:nvSpPr>
        <p:spPr>
          <a:xfrm>
            <a:off x="2440833" y="39003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7936F91B-B6DE-48CF-A640-16C8D93D7464}"/>
              </a:ext>
            </a:extLst>
          </p:cNvPr>
          <p:cNvSpPr/>
          <p:nvPr/>
        </p:nvSpPr>
        <p:spPr>
          <a:xfrm>
            <a:off x="1419753" y="420517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D7F66EC-B9F4-45DC-908C-111E1424504B}"/>
              </a:ext>
            </a:extLst>
          </p:cNvPr>
          <p:cNvSpPr/>
          <p:nvPr/>
        </p:nvSpPr>
        <p:spPr>
          <a:xfrm>
            <a:off x="4414413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C423B2E-FAFB-4197-B222-F151247C526C}"/>
              </a:ext>
            </a:extLst>
          </p:cNvPr>
          <p:cNvSpPr/>
          <p:nvPr/>
        </p:nvSpPr>
        <p:spPr>
          <a:xfrm>
            <a:off x="4774550" y="40464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1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0127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개정 이력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9B4EBD-5197-42E4-B9B3-740FFF36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954509"/>
            <a:ext cx="103251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76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7833F6-1EFC-467C-BF3C-20408575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5798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6853"/>
              </p:ext>
            </p:extLst>
          </p:nvPr>
        </p:nvGraphicFramePr>
        <p:xfrm>
          <a:off x="6381843" y="1360547"/>
          <a:ext cx="5540076" cy="34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링크가 아닌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음악 재생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내부에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추가 버튼을 누르면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 좋아요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 목록에 추가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316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3EEED45-9D67-42D1-A93B-4E1DC610A670}"/>
              </a:ext>
            </a:extLst>
          </p:cNvPr>
          <p:cNvSpPr/>
          <p:nvPr/>
        </p:nvSpPr>
        <p:spPr>
          <a:xfrm>
            <a:off x="3177378" y="287673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29067B9-5347-45DF-BE62-4986CC7ACE96}"/>
              </a:ext>
            </a:extLst>
          </p:cNvPr>
          <p:cNvSpPr/>
          <p:nvPr/>
        </p:nvSpPr>
        <p:spPr>
          <a:xfrm>
            <a:off x="5009826" y="30053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4AF171F-A8EF-45D3-B14A-3778636E6EC5}"/>
              </a:ext>
            </a:extLst>
          </p:cNvPr>
          <p:cNvSpPr/>
          <p:nvPr/>
        </p:nvSpPr>
        <p:spPr>
          <a:xfrm>
            <a:off x="4526118" y="4051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FA625DE-53F4-4F9C-B6B8-61A51A8787EA}"/>
              </a:ext>
            </a:extLst>
          </p:cNvPr>
          <p:cNvSpPr/>
          <p:nvPr/>
        </p:nvSpPr>
        <p:spPr>
          <a:xfrm>
            <a:off x="2969188" y="19025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89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84EB0E-4C9A-B247-D1B8-302CB205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76234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myLike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앨범 커버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작업물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playlist(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곡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0303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library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6026E1B-39CE-4DFE-845A-0BC06191E788}"/>
              </a:ext>
            </a:extLst>
          </p:cNvPr>
          <p:cNvSpPr/>
          <p:nvPr/>
        </p:nvSpPr>
        <p:spPr>
          <a:xfrm>
            <a:off x="1982300" y="2410749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5008410" y="231359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3827F33E-B720-4FE1-BEE4-7EE7DC2A6879}"/>
              </a:ext>
            </a:extLst>
          </p:cNvPr>
          <p:cNvSpPr/>
          <p:nvPr/>
        </p:nvSpPr>
        <p:spPr>
          <a:xfrm>
            <a:off x="2474760" y="389474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97C24E4D-40C2-4DEB-9378-1CBF9026CB93}"/>
              </a:ext>
            </a:extLst>
          </p:cNvPr>
          <p:cNvSpPr/>
          <p:nvPr/>
        </p:nvSpPr>
        <p:spPr>
          <a:xfrm>
            <a:off x="5008410" y="2949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96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E98E9-1915-4658-A023-C0400114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72588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 플레이어 실행 후 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3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playlist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1812628" y="17399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08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A1DDFC-0985-4028-BF74-C2C22B5B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40904"/>
              </p:ext>
            </p:extLst>
          </p:nvPr>
        </p:nvGraphicFramePr>
        <p:xfrm>
          <a:off x="6389463" y="1360547"/>
          <a:ext cx="5540076" cy="477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노래 제목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음악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 랜덤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1152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재생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재생 중이면 일시정지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음악이 일시정지 상태면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805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앞으로가기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곡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화살표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재생 중인 음악 반복 재생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6940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likeMusic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한 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3BA37020-E715-46AA-A393-138C8C1085BD}"/>
              </a:ext>
            </a:extLst>
          </p:cNvPr>
          <p:cNvSpPr/>
          <p:nvPr/>
        </p:nvSpPr>
        <p:spPr>
          <a:xfrm>
            <a:off x="3003140" y="18565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F951DE6-2E45-4686-87BB-A43C841D376D}"/>
              </a:ext>
            </a:extLst>
          </p:cNvPr>
          <p:cNvSpPr/>
          <p:nvPr/>
        </p:nvSpPr>
        <p:spPr>
          <a:xfrm>
            <a:off x="1280688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30F9F34-0819-47B0-B8D8-948EB1CC940A}"/>
              </a:ext>
            </a:extLst>
          </p:cNvPr>
          <p:cNvSpPr/>
          <p:nvPr/>
        </p:nvSpPr>
        <p:spPr>
          <a:xfrm>
            <a:off x="94305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D3C50E8-36A6-4D28-A64B-8E023484BDEC}"/>
              </a:ext>
            </a:extLst>
          </p:cNvPr>
          <p:cNvSpPr/>
          <p:nvPr/>
        </p:nvSpPr>
        <p:spPr>
          <a:xfrm>
            <a:off x="719752" y="351052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E7E778C-0999-488B-81F7-6A1BD3F07866}"/>
              </a:ext>
            </a:extLst>
          </p:cNvPr>
          <p:cNvSpPr/>
          <p:nvPr/>
        </p:nvSpPr>
        <p:spPr>
          <a:xfrm>
            <a:off x="1618325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5A87A67-953C-43ED-9C87-738302FFC7F2}"/>
              </a:ext>
            </a:extLst>
          </p:cNvPr>
          <p:cNvSpPr/>
          <p:nvPr/>
        </p:nvSpPr>
        <p:spPr>
          <a:xfrm>
            <a:off x="1932601" y="351493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84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8116B2-7F0E-AAC6-1DE1-EAFF41C8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53759"/>
              </p:ext>
            </p:extLst>
          </p:nvPr>
        </p:nvGraphicFramePr>
        <p:xfrm>
          <a:off x="6389463" y="1360547"/>
          <a:ext cx="5540076" cy="512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1950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7387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1085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855425" y="189048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1787754" y="291718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ECEE59C-E6F6-4ED5-B2B1-121C265207AE}"/>
              </a:ext>
            </a:extLst>
          </p:cNvPr>
          <p:cNvSpPr/>
          <p:nvPr/>
        </p:nvSpPr>
        <p:spPr>
          <a:xfrm>
            <a:off x="4420044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0E91D11-B1DE-456B-A6C6-57B49160C783}"/>
              </a:ext>
            </a:extLst>
          </p:cNvPr>
          <p:cNvSpPr/>
          <p:nvPr/>
        </p:nvSpPr>
        <p:spPr>
          <a:xfrm>
            <a:off x="4780181" y="40303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349393" y="22831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416068" y="390176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03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77020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575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2C53A6-5CF2-4671-BDE7-FD383C0F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68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23818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E614E-6CA8-4165-8C6B-698C93819E32}"/>
              </a:ext>
            </a:extLst>
          </p:cNvPr>
          <p:cNvGrpSpPr/>
          <p:nvPr/>
        </p:nvGrpSpPr>
        <p:grpSpPr>
          <a:xfrm>
            <a:off x="3178068" y="2879297"/>
            <a:ext cx="1819275" cy="1264079"/>
            <a:chOff x="3178068" y="2879296"/>
            <a:chExt cx="1819275" cy="1264079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22A35379-3F42-4E56-BCE5-4085FC4AE3DA}"/>
                </a:ext>
              </a:extLst>
            </p:cNvPr>
            <p:cNvSpPr/>
            <p:nvPr/>
          </p:nvSpPr>
          <p:spPr>
            <a:xfrm>
              <a:off x="4863993" y="287929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CDEA1251-EB5F-411D-86AA-D59B735F1A0E}"/>
                </a:ext>
              </a:extLst>
            </p:cNvPr>
            <p:cNvSpPr/>
            <p:nvPr/>
          </p:nvSpPr>
          <p:spPr>
            <a:xfrm>
              <a:off x="3178068" y="2940565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660C3CFF-1F09-4BBB-8B3F-8679BF50F4EB}"/>
                </a:ext>
              </a:extLst>
            </p:cNvPr>
            <p:cNvSpPr/>
            <p:nvPr/>
          </p:nvSpPr>
          <p:spPr>
            <a:xfrm>
              <a:off x="4477806" y="4014788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846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8442260-5EDE-4046-A721-15606975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24561"/>
              </p:ext>
            </p:extLst>
          </p:nvPr>
        </p:nvGraphicFramePr>
        <p:xfrm>
          <a:off x="6389463" y="1360546"/>
          <a:ext cx="5540076" cy="477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92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4965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718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본인이 작성한 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40512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347733"/>
                  </a:ext>
                </a:extLst>
              </a:tr>
            </a:tbl>
          </a:graphicData>
        </a:graphic>
      </p:graphicFrame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4567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2B550CC-00E8-4F40-B660-4129B5566C5D}"/>
              </a:ext>
            </a:extLst>
          </p:cNvPr>
          <p:cNvSpPr/>
          <p:nvPr/>
        </p:nvSpPr>
        <p:spPr>
          <a:xfrm>
            <a:off x="1280688" y="186478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DE5DB4F-C2FF-4DBD-9146-0A35E3CF98BE}"/>
              </a:ext>
            </a:extLst>
          </p:cNvPr>
          <p:cNvSpPr/>
          <p:nvPr/>
        </p:nvSpPr>
        <p:spPr>
          <a:xfrm>
            <a:off x="1347363" y="30028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E00F7CF-0DA7-49EB-A059-864C016E5930}"/>
              </a:ext>
            </a:extLst>
          </p:cNvPr>
          <p:cNvSpPr/>
          <p:nvPr/>
        </p:nvSpPr>
        <p:spPr>
          <a:xfrm>
            <a:off x="2451230" y="390227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ECF14C-5674-4816-9732-205C795DB29E}"/>
              </a:ext>
            </a:extLst>
          </p:cNvPr>
          <p:cNvSpPr/>
          <p:nvPr/>
        </p:nvSpPr>
        <p:spPr>
          <a:xfrm>
            <a:off x="1347363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601A93F6-20F2-4057-AE3E-FDE2E406C0A6}"/>
              </a:ext>
            </a:extLst>
          </p:cNvPr>
          <p:cNvSpPr/>
          <p:nvPr/>
        </p:nvSpPr>
        <p:spPr>
          <a:xfrm>
            <a:off x="4177335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83B92FF-248D-4E47-BD77-BD5897C99112}"/>
              </a:ext>
            </a:extLst>
          </p:cNvPr>
          <p:cNvSpPr/>
          <p:nvPr/>
        </p:nvSpPr>
        <p:spPr>
          <a:xfrm>
            <a:off x="4537472" y="410253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96F6DF50-D8D7-4C15-AE27-750EEFBAD544}"/>
              </a:ext>
            </a:extLst>
          </p:cNvPr>
          <p:cNvSpPr/>
          <p:nvPr/>
        </p:nvSpPr>
        <p:spPr>
          <a:xfrm>
            <a:off x="3035863" y="228521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11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588A45-7E2D-4C1B-B9C4-403F34C8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08538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189459"/>
              </p:ext>
            </p:extLst>
          </p:nvPr>
        </p:nvGraphicFramePr>
        <p:xfrm>
          <a:off x="6389464" y="1360546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+, -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아이콘으로 수량 조절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페이지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9EDAFF-857B-4C92-981E-C2832A36FDB5}"/>
              </a:ext>
            </a:extLst>
          </p:cNvPr>
          <p:cNvSpPr/>
          <p:nvPr/>
        </p:nvSpPr>
        <p:spPr>
          <a:xfrm>
            <a:off x="4580577" y="31707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FDA842-32BE-44B9-94CB-C7FCCDF5430F}"/>
              </a:ext>
            </a:extLst>
          </p:cNvPr>
          <p:cNvSpPr/>
          <p:nvPr/>
        </p:nvSpPr>
        <p:spPr>
          <a:xfrm>
            <a:off x="3102538" y="292771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4E33EBE-94D5-42CA-B996-D78AC7F690C6}"/>
              </a:ext>
            </a:extLst>
          </p:cNvPr>
          <p:cNvSpPr/>
          <p:nvPr/>
        </p:nvSpPr>
        <p:spPr>
          <a:xfrm>
            <a:off x="1276042" y="392727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9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C95D20-209A-486E-9D33-F533656D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57484"/>
              </p:ext>
            </p:extLst>
          </p:nvPr>
        </p:nvGraphicFramePr>
        <p:xfrm>
          <a:off x="6389463" y="1360547"/>
          <a:ext cx="5540076" cy="207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아이콘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단위로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리뷰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리뷰는 제품에 매긴 평점 반영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EEB8E76-15D6-40AD-A25B-0931173B711F}"/>
              </a:ext>
            </a:extLst>
          </p:cNvPr>
          <p:cNvSpPr/>
          <p:nvPr/>
        </p:nvSpPr>
        <p:spPr>
          <a:xfrm>
            <a:off x="1508903" y="24605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A387EB4-8BCF-42D4-A35E-7C13FA93EF56}"/>
              </a:ext>
            </a:extLst>
          </p:cNvPr>
          <p:cNvSpPr/>
          <p:nvPr/>
        </p:nvSpPr>
        <p:spPr>
          <a:xfrm>
            <a:off x="4474045" y="26439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7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구조도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08473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21636"/>
              </p:ext>
            </p:extLst>
          </p:nvPr>
        </p:nvGraphicFramePr>
        <p:xfrm>
          <a:off x="6389464" y="1360546"/>
          <a:ext cx="5540076" cy="517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42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결제에 필요한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주문자 정보와 동일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저장된 개인정보 자동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찾기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찾기 기능 실행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963880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프로세스 진행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325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 입금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 입금 프로세스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08177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결제 선택 시 카드사 선택 버튼 활성화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429899"/>
                  </a:ext>
                </a:extLst>
              </a:tr>
              <a:tr h="647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방식으로 결제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87078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C492700-8E74-432B-8CB3-5BC6B778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40FBF9FC-9C31-42D0-8078-26E9074E8412}"/>
              </a:ext>
            </a:extLst>
          </p:cNvPr>
          <p:cNvSpPr/>
          <p:nvPr/>
        </p:nvSpPr>
        <p:spPr>
          <a:xfrm>
            <a:off x="496875" y="1797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AF560C4-9855-437F-BFCA-379E0FA355C8}"/>
              </a:ext>
            </a:extLst>
          </p:cNvPr>
          <p:cNvSpPr/>
          <p:nvPr/>
        </p:nvSpPr>
        <p:spPr>
          <a:xfrm>
            <a:off x="1677975" y="13605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87ECC87-0CBA-4ECD-AD12-10B9D2186AEE}"/>
              </a:ext>
            </a:extLst>
          </p:cNvPr>
          <p:cNvSpPr/>
          <p:nvPr/>
        </p:nvSpPr>
        <p:spPr>
          <a:xfrm>
            <a:off x="2859075" y="23613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5C6BC-C9D3-4CCF-B03E-43038FDE38A8}"/>
              </a:ext>
            </a:extLst>
          </p:cNvPr>
          <p:cNvSpPr/>
          <p:nvPr/>
        </p:nvSpPr>
        <p:spPr>
          <a:xfrm>
            <a:off x="1418895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5061696-214C-4DED-AD4C-CEBFE0CACF50}"/>
              </a:ext>
            </a:extLst>
          </p:cNvPr>
          <p:cNvSpPr/>
          <p:nvPr/>
        </p:nvSpPr>
        <p:spPr>
          <a:xfrm>
            <a:off x="1898649" y="332146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6CA6DB-0756-4D73-9AFD-7B677BC7BB09}"/>
              </a:ext>
            </a:extLst>
          </p:cNvPr>
          <p:cNvSpPr/>
          <p:nvPr/>
        </p:nvSpPr>
        <p:spPr>
          <a:xfrm>
            <a:off x="1965324" y="372936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E975B9E3-B2DA-4C02-B8A0-5EE72EE3322E}"/>
              </a:ext>
            </a:extLst>
          </p:cNvPr>
          <p:cNvSpPr/>
          <p:nvPr/>
        </p:nvSpPr>
        <p:spPr>
          <a:xfrm>
            <a:off x="4310685" y="39158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396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55">
            <a:extLst>
              <a:ext uri="{FF2B5EF4-FFF2-40B4-BE49-F238E27FC236}">
                <a16:creationId xmlns:a16="http://schemas.microsoft.com/office/drawing/2014/main" id="{B5BACB0C-9996-4D8D-B1B2-BEC9AD6A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652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buyFin</a:t>
                      </a:r>
                      <a:endParaRPr lang="ko-KR" altLang="en-US" sz="9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C16CBD-6345-4F27-9AF3-DC3EB1C1A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767013"/>
              </p:ext>
            </p:extLst>
          </p:nvPr>
        </p:nvGraphicFramePr>
        <p:xfrm>
          <a:off x="6389464" y="1360546"/>
          <a:ext cx="5540076" cy="202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1364635230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30166550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889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메인으로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70167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주문내역 확인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buyHistory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구매내역 확인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0756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D1CC8E5-D67A-43B6-998A-9378255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6"/>
            <a:ext cx="5400000" cy="30375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98F5C77E-BC55-49CF-A264-626115C54B39}"/>
              </a:ext>
            </a:extLst>
          </p:cNvPr>
          <p:cNvSpPr/>
          <p:nvPr/>
        </p:nvSpPr>
        <p:spPr>
          <a:xfrm>
            <a:off x="2443086" y="315202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DD62715-F5F3-4D5F-BD96-A685F11B0F78}"/>
              </a:ext>
            </a:extLst>
          </p:cNvPr>
          <p:cNvSpPr/>
          <p:nvPr/>
        </p:nvSpPr>
        <p:spPr>
          <a:xfrm>
            <a:off x="3786693" y="31520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03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D02E65-2722-416B-8F2C-F69C1F07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658173"/>
              </p:ext>
            </p:extLst>
          </p:nvPr>
        </p:nvGraphicFramePr>
        <p:xfrm>
          <a:off x="6389463" y="1360547"/>
          <a:ext cx="5540076" cy="364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신청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3035863" y="14573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9493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823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7447C-6424-4824-8EE5-98ADA7A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40632"/>
              </p:ext>
            </p:extLst>
          </p:nvPr>
        </p:nvGraphicFramePr>
        <p:xfrm>
          <a:off x="6389463" y="1360547"/>
          <a:ext cx="5540076" cy="269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28924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022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FF9D7AA-5391-4CE9-851F-9C7F9C3BE381}"/>
              </a:ext>
            </a:extLst>
          </p:cNvPr>
          <p:cNvSpPr/>
          <p:nvPr/>
        </p:nvSpPr>
        <p:spPr>
          <a:xfrm>
            <a:off x="1965324" y="304577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75E2702-CAC5-48AF-B6EA-35A18A6941B0}"/>
              </a:ext>
            </a:extLst>
          </p:cNvPr>
          <p:cNvSpPr/>
          <p:nvPr/>
        </p:nvSpPr>
        <p:spPr>
          <a:xfrm>
            <a:off x="1468651" y="421159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C8BE34F-84C5-4FB3-B41D-8443260251B0}"/>
              </a:ext>
            </a:extLst>
          </p:cNvPr>
          <p:cNvSpPr/>
          <p:nvPr/>
        </p:nvSpPr>
        <p:spPr>
          <a:xfrm>
            <a:off x="2470796" y="387446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1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15820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버튼을 누르면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9764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AD7EC79-56DF-44CF-A3ED-4A24F03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83412"/>
            <a:ext cx="5400000" cy="303750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78EF8BB-3A78-4FBA-93BC-88F1E5A1BDC8}"/>
              </a:ext>
            </a:extLst>
          </p:cNvPr>
          <p:cNvSpPr/>
          <p:nvPr/>
        </p:nvSpPr>
        <p:spPr>
          <a:xfrm>
            <a:off x="1214013" y="378189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022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5552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96787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450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37096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카테고리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D866F8E-1725-4ED4-9837-BC3382E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28638" y="159022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3BF4839-8813-40DF-B693-13ABF1E81EDD}"/>
              </a:ext>
            </a:extLst>
          </p:cNvPr>
          <p:cNvSpPr/>
          <p:nvPr/>
        </p:nvSpPr>
        <p:spPr>
          <a:xfrm>
            <a:off x="1087013" y="190583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6215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94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651FC2-9A8E-45C8-BB87-1D93F4F1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12159"/>
              </p:ext>
            </p:extLst>
          </p:nvPr>
        </p:nvGraphicFramePr>
        <p:xfrm>
          <a:off x="6389463" y="1360547"/>
          <a:ext cx="5540076" cy="3966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작성자가 본인인 경우 수정 버튼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게시글 정보가 입력된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작성자가 본인인 경우 삭제 버튼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메인 화면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19031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71520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841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A597E8A-3C0F-46D2-98F6-8537C568FBE8}"/>
              </a:ext>
            </a:extLst>
          </p:cNvPr>
          <p:cNvSpPr/>
          <p:nvPr/>
        </p:nvSpPr>
        <p:spPr>
          <a:xfrm>
            <a:off x="4491833" y="4069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2145D7B-BF29-4D21-855B-C7136A4599D9}"/>
              </a:ext>
            </a:extLst>
          </p:cNvPr>
          <p:cNvSpPr/>
          <p:nvPr/>
        </p:nvSpPr>
        <p:spPr>
          <a:xfrm>
            <a:off x="4691858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DBB157B-052C-49B0-B1E1-0007B325E9BA}"/>
              </a:ext>
            </a:extLst>
          </p:cNvPr>
          <p:cNvSpPr/>
          <p:nvPr/>
        </p:nvSpPr>
        <p:spPr>
          <a:xfrm>
            <a:off x="4885325" y="287929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168154F5-5FFD-49BE-8D25-0B2BA989FE36}"/>
              </a:ext>
            </a:extLst>
          </p:cNvPr>
          <p:cNvSpPr/>
          <p:nvPr/>
        </p:nvSpPr>
        <p:spPr>
          <a:xfrm>
            <a:off x="4510926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82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80AA57A-541C-4A60-ABFC-4E970EB47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803703"/>
            <a:ext cx="9000000" cy="50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E2DCEF0-E8D6-4793-A92F-4865CF6EB22A}"/>
              </a:ext>
            </a:extLst>
          </p:cNvPr>
          <p:cNvSpPr txBox="1"/>
          <p:nvPr/>
        </p:nvSpPr>
        <p:spPr>
          <a:xfrm>
            <a:off x="8591350" y="5643765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adminMain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903476C-76DF-4FA0-B0B7-0138449F6335}"/>
              </a:ext>
            </a:extLst>
          </p:cNvPr>
          <p:cNvCxnSpPr>
            <a:cxnSpLocks/>
          </p:cNvCxnSpPr>
          <p:nvPr/>
        </p:nvCxnSpPr>
        <p:spPr>
          <a:xfrm flipV="1">
            <a:off x="1220051" y="2703683"/>
            <a:ext cx="294367" cy="23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F140661-0BE7-42F6-AE22-197FABD0EAE7}"/>
              </a:ext>
            </a:extLst>
          </p:cNvPr>
          <p:cNvCxnSpPr>
            <a:cxnSpLocks/>
          </p:cNvCxnSpPr>
          <p:nvPr/>
        </p:nvCxnSpPr>
        <p:spPr>
          <a:xfrm flipH="1">
            <a:off x="3102609" y="5749791"/>
            <a:ext cx="403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418245D-11A7-4544-975C-5FCBEBC7FC4F}"/>
              </a:ext>
            </a:extLst>
          </p:cNvPr>
          <p:cNvSpPr txBox="1"/>
          <p:nvPr/>
        </p:nvSpPr>
        <p:spPr>
          <a:xfrm>
            <a:off x="3220471" y="5571254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91412-9E6E-4385-BB9C-3AF51AE0F890}"/>
              </a:ext>
            </a:extLst>
          </p:cNvPr>
          <p:cNvSpPr txBox="1"/>
          <p:nvPr/>
        </p:nvSpPr>
        <p:spPr>
          <a:xfrm>
            <a:off x="-54742" y="2965621"/>
            <a:ext cx="17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8A9651-F3C6-43D3-83C7-F10807E10BA0}"/>
              </a:ext>
            </a:extLst>
          </p:cNvPr>
          <p:cNvGrpSpPr/>
          <p:nvPr/>
        </p:nvGrpSpPr>
        <p:grpSpPr>
          <a:xfrm>
            <a:off x="139906" y="922165"/>
            <a:ext cx="1549400" cy="369332"/>
            <a:chOff x="139906" y="1055332"/>
            <a:chExt cx="1549400" cy="369332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91B6AEE-2F11-46DB-821D-75E62B4E2790}"/>
                </a:ext>
              </a:extLst>
            </p:cNvPr>
            <p:cNvCxnSpPr>
              <a:cxnSpLocks/>
            </p:cNvCxnSpPr>
            <p:nvPr/>
          </p:nvCxnSpPr>
          <p:spPr>
            <a:xfrm>
              <a:off x="1177455" y="1232922"/>
              <a:ext cx="3822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629328-FA81-4DBE-AD11-2B5DE52DFEB6}"/>
                </a:ext>
              </a:extLst>
            </p:cNvPr>
            <p:cNvSpPr txBox="1"/>
            <p:nvPr/>
          </p:nvSpPr>
          <p:spPr>
            <a:xfrm>
              <a:off x="139906" y="1055332"/>
              <a:ext cx="154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2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80F628D-8DC9-4A8F-B7AA-A88F3307A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954509"/>
            <a:ext cx="86772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8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18012"/>
              </p:ext>
            </p:extLst>
          </p:nvPr>
        </p:nvGraphicFramePr>
        <p:xfrm>
          <a:off x="6389463" y="1360547"/>
          <a:ext cx="5540076" cy="292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아이디와 비밀번호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유효하지 않은 아이디 또는 잘못된 비밀번호로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발생할 경우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입력한 아이디 및 비밀번호 값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유지한 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재출력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성공 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53512CA-CE56-4E8A-AD81-34A527B9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6C910E51-1AA3-495A-B26E-A2365D138820}"/>
              </a:ext>
            </a:extLst>
          </p:cNvPr>
          <p:cNvSpPr/>
          <p:nvPr/>
        </p:nvSpPr>
        <p:spPr>
          <a:xfrm>
            <a:off x="3241265" y="33318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5F62FEF-DAE1-4A0F-9655-1BB586DF10A7}"/>
              </a:ext>
            </a:extLst>
          </p:cNvPr>
          <p:cNvSpPr/>
          <p:nvPr/>
        </p:nvSpPr>
        <p:spPr>
          <a:xfrm>
            <a:off x="3052839" y="2449657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9" name="표 55">
            <a:extLst>
              <a:ext uri="{FF2B5EF4-FFF2-40B4-BE49-F238E27FC236}">
                <a16:creationId xmlns:a16="http://schemas.microsoft.com/office/drawing/2014/main" id="{7A6C90AD-4674-4E4E-BAFE-1D00A69EB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238426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3177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2D97A-E866-4679-8C78-9F6A8A8CC29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9FD648D-6575-48A2-B1CF-DCC0E0755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5B1ABBA-8B60-4FD1-9FC0-0D5B49CBD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1961"/>
              </p:ext>
            </p:extLst>
          </p:nvPr>
        </p:nvGraphicFramePr>
        <p:xfrm>
          <a:off x="6307787" y="1207014"/>
          <a:ext cx="5540076" cy="501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23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 클릭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관리자메인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6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뮤즈마켓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드롭다운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51951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26685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37AF2085-66A6-4168-90DB-C5FE4FC106CE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6636025F-0014-4CB6-B3A0-E26861F0F863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C2DA0283-833D-4C34-9F85-DB7AAAC56FB4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4D1600E-6BDC-4ED1-9F0A-0AA7F7BC1319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465A529A-DCA6-45EB-B006-C93FBB320FC4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E582C566-E121-404E-A874-F9DB1AEADE6C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B6DA9AF2-52F6-4CAE-87D8-00940E06DE6D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6367A847-1AF2-41D5-B751-5D210B1CB911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C32BB790-8232-4EED-AA1B-8BD0AAEC6C7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B4CAE7E-8CF5-419C-9CE2-0F4FC5D6D952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7" name="순서도: 연결자 76">
              <a:extLst>
                <a:ext uri="{FF2B5EF4-FFF2-40B4-BE49-F238E27FC236}">
                  <a16:creationId xmlns:a16="http://schemas.microsoft.com/office/drawing/2014/main" id="{A20B624B-B934-41F7-85B2-FE05C4AD609C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6B560E5-3783-463E-82C5-00941F9E728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37B674D-E404-478C-A887-D510DABDCB5B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F9A4C6AB-5833-4099-8DAD-1B89FD53BEF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B923419-1350-436D-80EA-C92C0523BBE0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FD9A0A5-1CED-4DE9-B49F-7CDAB51EBE8B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A2D21523-B1DF-4360-9D75-F65ADDEBC22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D44B43-5458-45E9-9CEA-5713D9601576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E2AAD4D-E54D-4215-AAE1-643931F54D89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6" name="순서도: 연결자 85">
              <a:extLst>
                <a:ext uri="{FF2B5EF4-FFF2-40B4-BE49-F238E27FC236}">
                  <a16:creationId xmlns:a16="http://schemas.microsoft.com/office/drawing/2014/main" id="{31486251-A3C4-4D6C-8522-02C346505B5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F8E79C6-C426-449D-BD50-36E60D7F0F45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1AE334A-F814-4078-A7AA-B6AC434CEBD3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89" name="순서도: 연결자 88">
              <a:extLst>
                <a:ext uri="{FF2B5EF4-FFF2-40B4-BE49-F238E27FC236}">
                  <a16:creationId xmlns:a16="http://schemas.microsoft.com/office/drawing/2014/main" id="{4433A3CB-668A-4DF8-8C59-096FFD49508D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1EE0E7A-D2F6-4FCE-BEA3-A3D25D6996FD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095BC4-130A-4621-A2A0-97AE79790746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A7401616-185B-4FF1-A8B2-163BFDE92DA6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26457D-7E6E-4F92-9F65-8CD04B583336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51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8ED0B75-B9B9-400A-80F7-D2286598E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321"/>
              </p:ext>
            </p:extLst>
          </p:nvPr>
        </p:nvGraphicFramePr>
        <p:xfrm>
          <a:off x="6307787" y="1207015"/>
          <a:ext cx="5540076" cy="532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7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판매글관리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27551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2622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62586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89604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광고관리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56230"/>
                  </a:ext>
                </a:extLst>
              </a:tr>
              <a:tr h="592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후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adminLogin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로그인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34986"/>
                  </a:ext>
                </a:extLst>
              </a:tr>
            </a:tbl>
          </a:graphicData>
        </a:graphic>
      </p:graphicFrame>
      <p:graphicFrame>
        <p:nvGraphicFramePr>
          <p:cNvPr id="45" name="표 55">
            <a:extLst>
              <a:ext uri="{FF2B5EF4-FFF2-40B4-BE49-F238E27FC236}">
                <a16:creationId xmlns:a16="http://schemas.microsoft.com/office/drawing/2014/main" id="{B1B35A7E-B25A-4A8C-910D-9044F2A2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9661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D515D5-9D07-474A-8BF9-623775FA0C4B}"/>
              </a:ext>
            </a:extLst>
          </p:cNvPr>
          <p:cNvGrpSpPr/>
          <p:nvPr/>
        </p:nvGrpSpPr>
        <p:grpSpPr>
          <a:xfrm>
            <a:off x="2817316" y="1245329"/>
            <a:ext cx="1988738" cy="5288344"/>
            <a:chOff x="1346943" y="140574"/>
            <a:chExt cx="1988738" cy="528834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3C92DF-2BEA-4D10-872B-AFD0C4489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6943" y="4261504"/>
              <a:ext cx="1982164" cy="116741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53B6698-F081-402E-A735-DE74DF153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3517" y="140574"/>
              <a:ext cx="1982164" cy="4141031"/>
            </a:xfrm>
            <a:prstGeom prst="rect">
              <a:avLst/>
            </a:prstGeom>
          </p:spPr>
        </p:pic>
      </p:grp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0AC4C3C2-A6C4-42D8-82C8-DBCFD4AFF29C}"/>
              </a:ext>
            </a:extLst>
          </p:cNvPr>
          <p:cNvSpPr/>
          <p:nvPr/>
        </p:nvSpPr>
        <p:spPr>
          <a:xfrm>
            <a:off x="2869789" y="2110443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37E06C43-4252-4B68-B54B-D85A22DB1596}"/>
              </a:ext>
            </a:extLst>
          </p:cNvPr>
          <p:cNvSpPr/>
          <p:nvPr/>
        </p:nvSpPr>
        <p:spPr>
          <a:xfrm>
            <a:off x="2881492" y="334873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7299BB1-BEBC-4409-AB30-2911BA9B794D}"/>
              </a:ext>
            </a:extLst>
          </p:cNvPr>
          <p:cNvSpPr/>
          <p:nvPr/>
        </p:nvSpPr>
        <p:spPr>
          <a:xfrm>
            <a:off x="2867816" y="308590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8BD40B7C-FE84-4A29-820E-24AA9148CEF3}"/>
              </a:ext>
            </a:extLst>
          </p:cNvPr>
          <p:cNvSpPr/>
          <p:nvPr/>
        </p:nvSpPr>
        <p:spPr>
          <a:xfrm>
            <a:off x="2881493" y="2807180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B862D8A3-86E1-463C-95C9-9915526DB16F}"/>
              </a:ext>
            </a:extLst>
          </p:cNvPr>
          <p:cNvSpPr/>
          <p:nvPr/>
        </p:nvSpPr>
        <p:spPr>
          <a:xfrm>
            <a:off x="3762965" y="132552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F4D64395-D8A3-45C7-AEBB-98ABAC094F63}"/>
              </a:ext>
            </a:extLst>
          </p:cNvPr>
          <p:cNvSpPr/>
          <p:nvPr/>
        </p:nvSpPr>
        <p:spPr>
          <a:xfrm>
            <a:off x="3585355" y="236432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49580E89-D4B5-4469-9432-72E8BEFA82A4}"/>
              </a:ext>
            </a:extLst>
          </p:cNvPr>
          <p:cNvSpPr/>
          <p:nvPr/>
        </p:nvSpPr>
        <p:spPr>
          <a:xfrm>
            <a:off x="3879180" y="256705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F3BFD9F3-AA05-4C30-82A7-43572EE178FC}"/>
              </a:ext>
            </a:extLst>
          </p:cNvPr>
          <p:cNvSpPr/>
          <p:nvPr/>
        </p:nvSpPr>
        <p:spPr>
          <a:xfrm>
            <a:off x="3716887" y="3569574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D1DF37A3-2991-44AD-9941-E19BC6D6D15F}"/>
              </a:ext>
            </a:extLst>
          </p:cNvPr>
          <p:cNvSpPr/>
          <p:nvPr/>
        </p:nvSpPr>
        <p:spPr>
          <a:xfrm>
            <a:off x="3388626" y="3794798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02A26CC-27A5-4984-9099-3291042A0A60}"/>
              </a:ext>
            </a:extLst>
          </p:cNvPr>
          <p:cNvGrpSpPr/>
          <p:nvPr/>
        </p:nvGrpSpPr>
        <p:grpSpPr>
          <a:xfrm>
            <a:off x="2778726" y="4469467"/>
            <a:ext cx="429525" cy="224518"/>
            <a:chOff x="5655679" y="1911521"/>
            <a:chExt cx="438151" cy="230832"/>
          </a:xfrm>
        </p:grpSpPr>
        <p:sp>
          <p:nvSpPr>
            <p:cNvPr id="78" name="순서도: 연결자 77">
              <a:extLst>
                <a:ext uri="{FF2B5EF4-FFF2-40B4-BE49-F238E27FC236}">
                  <a16:creationId xmlns:a16="http://schemas.microsoft.com/office/drawing/2014/main" id="{307612AB-1321-4F42-9E0D-171F37E82710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4E4C15-C201-4183-96AD-C04802121A4A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2631669-50EB-4F7C-92E3-6D8766DE3F51}"/>
              </a:ext>
            </a:extLst>
          </p:cNvPr>
          <p:cNvGrpSpPr/>
          <p:nvPr/>
        </p:nvGrpSpPr>
        <p:grpSpPr>
          <a:xfrm>
            <a:off x="2772153" y="4198609"/>
            <a:ext cx="429525" cy="224518"/>
            <a:chOff x="5655681" y="1911523"/>
            <a:chExt cx="438151" cy="230832"/>
          </a:xfrm>
        </p:grpSpPr>
        <p:sp>
          <p:nvSpPr>
            <p:cNvPr id="81" name="순서도: 연결자 80">
              <a:extLst>
                <a:ext uri="{FF2B5EF4-FFF2-40B4-BE49-F238E27FC236}">
                  <a16:creationId xmlns:a16="http://schemas.microsoft.com/office/drawing/2014/main" id="{E4E74902-041B-4F9E-80E1-5524493750C2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C341E2-BA27-4F82-859A-94EF5848E9A3}"/>
                </a:ext>
              </a:extLst>
            </p:cNvPr>
            <p:cNvSpPr txBox="1"/>
            <p:nvPr/>
          </p:nvSpPr>
          <p:spPr>
            <a:xfrm>
              <a:off x="5655681" y="1911523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01EBB53-C4FE-430F-9E53-3925F1F65F9F}"/>
              </a:ext>
            </a:extLst>
          </p:cNvPr>
          <p:cNvGrpSpPr/>
          <p:nvPr/>
        </p:nvGrpSpPr>
        <p:grpSpPr>
          <a:xfrm>
            <a:off x="2778727" y="3988206"/>
            <a:ext cx="429525" cy="224518"/>
            <a:chOff x="5655677" y="1911516"/>
            <a:chExt cx="438151" cy="230832"/>
          </a:xfrm>
        </p:grpSpPr>
        <p:sp>
          <p:nvSpPr>
            <p:cNvPr id="84" name="순서도: 연결자 83">
              <a:extLst>
                <a:ext uri="{FF2B5EF4-FFF2-40B4-BE49-F238E27FC236}">
                  <a16:creationId xmlns:a16="http://schemas.microsoft.com/office/drawing/2014/main" id="{A03CBA76-7F54-4DAD-B260-95013B30DE77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7ED1FD-0D75-453C-A011-74B2134BD244}"/>
                </a:ext>
              </a:extLst>
            </p:cNvPr>
            <p:cNvSpPr txBox="1"/>
            <p:nvPr/>
          </p:nvSpPr>
          <p:spPr>
            <a:xfrm>
              <a:off x="5655677" y="1911516"/>
              <a:ext cx="438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0B5649C-0478-482A-95AF-BCCFD9446DCA}"/>
              </a:ext>
            </a:extLst>
          </p:cNvPr>
          <p:cNvGrpSpPr/>
          <p:nvPr/>
        </p:nvGrpSpPr>
        <p:grpSpPr>
          <a:xfrm>
            <a:off x="3682796" y="6230303"/>
            <a:ext cx="429525" cy="230832"/>
            <a:chOff x="5655679" y="1911521"/>
            <a:chExt cx="438151" cy="237324"/>
          </a:xfrm>
        </p:grpSpPr>
        <p:sp>
          <p:nvSpPr>
            <p:cNvPr id="87" name="순서도: 연결자 86">
              <a:extLst>
                <a:ext uri="{FF2B5EF4-FFF2-40B4-BE49-F238E27FC236}">
                  <a16:creationId xmlns:a16="http://schemas.microsoft.com/office/drawing/2014/main" id="{5071909A-EA62-44FE-8502-709159D8E25B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2EC7F4-7DB2-4B44-B0D9-0A20C6B3C31E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FD14D4-5339-498B-A56A-616A120BBA9A}"/>
              </a:ext>
            </a:extLst>
          </p:cNvPr>
          <p:cNvGrpSpPr/>
          <p:nvPr/>
        </p:nvGrpSpPr>
        <p:grpSpPr>
          <a:xfrm>
            <a:off x="2783519" y="4745558"/>
            <a:ext cx="429525" cy="230832"/>
            <a:chOff x="5655679" y="1911521"/>
            <a:chExt cx="438151" cy="237324"/>
          </a:xfrm>
        </p:grpSpPr>
        <p:sp>
          <p:nvSpPr>
            <p:cNvPr id="90" name="순서도: 연결자 89">
              <a:extLst>
                <a:ext uri="{FF2B5EF4-FFF2-40B4-BE49-F238E27FC236}">
                  <a16:creationId xmlns:a16="http://schemas.microsoft.com/office/drawing/2014/main" id="{82730AE1-CF1C-4DF4-802D-6A715F0AD7A4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0C7642-CEDD-45DE-8310-5DE6800A83C1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43112AB-8F6C-4BE0-8539-397591B1942E}"/>
              </a:ext>
            </a:extLst>
          </p:cNvPr>
          <p:cNvGrpSpPr/>
          <p:nvPr/>
        </p:nvGrpSpPr>
        <p:grpSpPr>
          <a:xfrm>
            <a:off x="2795686" y="5024644"/>
            <a:ext cx="429525" cy="230832"/>
            <a:chOff x="5655679" y="1911521"/>
            <a:chExt cx="438151" cy="237324"/>
          </a:xfrm>
        </p:grpSpPr>
        <p:sp>
          <p:nvSpPr>
            <p:cNvPr id="93" name="순서도: 연결자 92">
              <a:extLst>
                <a:ext uri="{FF2B5EF4-FFF2-40B4-BE49-F238E27FC236}">
                  <a16:creationId xmlns:a16="http://schemas.microsoft.com/office/drawing/2014/main" id="{51E310F2-1713-49C6-BE23-1A0031220DBA}"/>
                </a:ext>
              </a:extLst>
            </p:cNvPr>
            <p:cNvSpPr/>
            <p:nvPr/>
          </p:nvSpPr>
          <p:spPr>
            <a:xfrm>
              <a:off x="5734261" y="1965420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5EEC746-09DF-4383-9FB2-B4441FF4CAB3}"/>
                </a:ext>
              </a:extLst>
            </p:cNvPr>
            <p:cNvSpPr txBox="1"/>
            <p:nvPr/>
          </p:nvSpPr>
          <p:spPr>
            <a:xfrm>
              <a:off x="5655679" y="1911521"/>
              <a:ext cx="438151" cy="23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902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48F7DF-4733-4A09-A13A-0AD9C466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101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adminMain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032531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게시글 행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390AF3-A16E-4BD0-A5E1-C783E3EE84CE}"/>
              </a:ext>
            </a:extLst>
          </p:cNvPr>
          <p:cNvSpPr/>
          <p:nvPr/>
        </p:nvSpPr>
        <p:spPr>
          <a:xfrm>
            <a:off x="5633695" y="1810606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BEECDF3-ECC6-49B4-8DB3-68041DD0D974}"/>
              </a:ext>
            </a:extLst>
          </p:cNvPr>
          <p:cNvSpPr/>
          <p:nvPr/>
        </p:nvSpPr>
        <p:spPr>
          <a:xfrm>
            <a:off x="1587320" y="2039952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97E573E0-E4D8-416E-A3A9-5448643D236A}"/>
              </a:ext>
            </a:extLst>
          </p:cNvPr>
          <p:cNvSpPr/>
          <p:nvPr/>
        </p:nvSpPr>
        <p:spPr>
          <a:xfrm>
            <a:off x="3377772" y="1810607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0D5955-0337-4564-A4A5-778D4D711A5B}"/>
              </a:ext>
            </a:extLst>
          </p:cNvPr>
          <p:cNvSpPr/>
          <p:nvPr/>
        </p:nvSpPr>
        <p:spPr>
          <a:xfrm>
            <a:off x="3832887" y="2039951"/>
            <a:ext cx="97441" cy="94495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832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97DF77F-A36D-44FE-A7B7-13FA6CC1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9C7EB08C-A0BB-40E1-9E03-AA0A2441BA69}"/>
              </a:ext>
            </a:extLst>
          </p:cNvPr>
          <p:cNvSpPr/>
          <p:nvPr/>
        </p:nvSpPr>
        <p:spPr>
          <a:xfrm>
            <a:off x="4953244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2C1C4E-74CD-4F15-B0B9-FF17DB54B243}"/>
              </a:ext>
            </a:extLst>
          </p:cNvPr>
          <p:cNvSpPr/>
          <p:nvPr/>
        </p:nvSpPr>
        <p:spPr>
          <a:xfrm>
            <a:off x="188325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A8C287B-C15B-45E4-B70A-476F9512F049}"/>
              </a:ext>
            </a:extLst>
          </p:cNvPr>
          <p:cNvSpPr/>
          <p:nvPr/>
        </p:nvSpPr>
        <p:spPr>
          <a:xfrm>
            <a:off x="5002943" y="1759782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B2DDDD0C-3027-4BE3-A319-3D286EB42469}"/>
              </a:ext>
            </a:extLst>
          </p:cNvPr>
          <p:cNvSpPr/>
          <p:nvPr/>
        </p:nvSpPr>
        <p:spPr>
          <a:xfrm>
            <a:off x="2505607" y="3970648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A7A1B51-6C19-42A3-8577-49785836E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522042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추가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8816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51923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525FA10-AB78-4BEC-8528-CF3321E7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779FD7A-91D2-49E0-A948-920D26FA2514}"/>
              </a:ext>
            </a:extLst>
          </p:cNvPr>
          <p:cNvSpPr/>
          <p:nvPr/>
        </p:nvSpPr>
        <p:spPr>
          <a:xfrm>
            <a:off x="3198335" y="322951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4719187-BDB9-45F5-8242-0B579FB5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74154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3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41053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adminModUser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D8589E0-0096-45B6-9AB8-EE37180D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46864646-79A3-433C-9ED6-A062463B89A9}"/>
              </a:ext>
            </a:extLst>
          </p:cNvPr>
          <p:cNvSpPr/>
          <p:nvPr/>
        </p:nvSpPr>
        <p:spPr>
          <a:xfrm>
            <a:off x="2795686" y="329731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D4B4C64-7427-49A1-8B00-83497795C264}"/>
              </a:ext>
            </a:extLst>
          </p:cNvPr>
          <p:cNvSpPr/>
          <p:nvPr/>
        </p:nvSpPr>
        <p:spPr>
          <a:xfrm>
            <a:off x="3052839" y="157827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DF5EB744-E1CF-4013-924A-8A6110321E0C}"/>
              </a:ext>
            </a:extLst>
          </p:cNvPr>
          <p:cNvSpPr/>
          <p:nvPr/>
        </p:nvSpPr>
        <p:spPr>
          <a:xfrm>
            <a:off x="1982300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0389530-D126-4384-89C0-0C17F1C3D31D}"/>
              </a:ext>
            </a:extLst>
          </p:cNvPr>
          <p:cNvSpPr/>
          <p:nvPr/>
        </p:nvSpPr>
        <p:spPr>
          <a:xfrm>
            <a:off x="4542226" y="3779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00790"/>
              </p:ext>
            </p:extLst>
          </p:nvPr>
        </p:nvGraphicFramePr>
        <p:xfrm>
          <a:off x="6389463" y="1360547"/>
          <a:ext cx="5540076" cy="3426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정보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업로드할 파일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버튼 클릭 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변경사항 저장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삭제하기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adminEditUser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649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08968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blacklist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B49782-68D6-4214-B5B2-480C2D29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88995"/>
              </p:ext>
            </p:extLst>
          </p:nvPr>
        </p:nvGraphicFramePr>
        <p:xfrm>
          <a:off x="6389463" y="1360547"/>
          <a:ext cx="5540076" cy="337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버튼 클릭 시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adminUserInfo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조회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6427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블랙리스트 해지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블랙리스트에서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387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0189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4607768-F60E-48EC-B696-6FE6374A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BDA1E3A7-A2A2-4A5A-AC5B-7F6BE6D6DDBE}"/>
              </a:ext>
            </a:extLst>
          </p:cNvPr>
          <p:cNvSpPr/>
          <p:nvPr/>
        </p:nvSpPr>
        <p:spPr>
          <a:xfrm>
            <a:off x="4900300" y="149307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59E88E-23C7-4099-B51C-7FA02910F73E}"/>
              </a:ext>
            </a:extLst>
          </p:cNvPr>
          <p:cNvSpPr/>
          <p:nvPr/>
        </p:nvSpPr>
        <p:spPr>
          <a:xfrm>
            <a:off x="5023134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C1B8861-5FE5-499F-A902-F5DD68509834}"/>
              </a:ext>
            </a:extLst>
          </p:cNvPr>
          <p:cNvSpPr/>
          <p:nvPr/>
        </p:nvSpPr>
        <p:spPr>
          <a:xfrm>
            <a:off x="1857956" y="174933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F20458B-EBBD-40C7-BC1F-FF7E5F34EA56}"/>
              </a:ext>
            </a:extLst>
          </p:cNvPr>
          <p:cNvSpPr/>
          <p:nvPr/>
        </p:nvSpPr>
        <p:spPr>
          <a:xfrm>
            <a:off x="2433909" y="39451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482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55515"/>
              </p:ext>
            </p:extLst>
          </p:nvPr>
        </p:nvGraphicFramePr>
        <p:xfrm>
          <a:off x="6389463" y="1360546"/>
          <a:ext cx="5540076" cy="47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이용에 대한 공지사항 목록이 상단에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작업실 글쓰기 화면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5455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C587B0D-145C-4F36-A7AE-D8466AC63E03}"/>
              </a:ext>
            </a:extLst>
          </p:cNvPr>
          <p:cNvGrpSpPr/>
          <p:nvPr/>
        </p:nvGrpSpPr>
        <p:grpSpPr>
          <a:xfrm>
            <a:off x="402538" y="1360546"/>
            <a:ext cx="5400000" cy="2524589"/>
            <a:chOff x="402538" y="1873456"/>
            <a:chExt cx="5400000" cy="25245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941851-7F40-44CA-BB1C-02E5C612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886"/>
            <a:stretch/>
          </p:blipFill>
          <p:spPr>
            <a:xfrm>
              <a:off x="402538" y="1873456"/>
              <a:ext cx="5400000" cy="2524589"/>
            </a:xfrm>
            <a:prstGeom prst="rect">
              <a:avLst/>
            </a:prstGeom>
          </p:spPr>
        </p:pic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D763EAD8-21AF-4BFD-B187-1577993AE6A6}"/>
                </a:ext>
              </a:extLst>
            </p:cNvPr>
            <p:cNvSpPr/>
            <p:nvPr/>
          </p:nvSpPr>
          <p:spPr>
            <a:xfrm>
              <a:off x="1018961" y="187345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433B7C56-3CD8-4302-AB54-0484143222D8}"/>
                </a:ext>
              </a:extLst>
            </p:cNvPr>
            <p:cNvSpPr/>
            <p:nvPr/>
          </p:nvSpPr>
          <p:spPr>
            <a:xfrm>
              <a:off x="3035863" y="228493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순서도: 연결자 9">
              <a:extLst>
                <a:ext uri="{FF2B5EF4-FFF2-40B4-BE49-F238E27FC236}">
                  <a16:creationId xmlns:a16="http://schemas.microsoft.com/office/drawing/2014/main" id="{25CFC4CF-CF78-40A2-B3C2-A03A9A91647C}"/>
                </a:ext>
              </a:extLst>
            </p:cNvPr>
            <p:cNvSpPr/>
            <p:nvPr/>
          </p:nvSpPr>
          <p:spPr>
            <a:xfrm>
              <a:off x="2235093" y="3045776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B0C09E13-538E-4D2E-8A7C-AC0B538285C9}"/>
                </a:ext>
              </a:extLst>
            </p:cNvPr>
            <p:cNvSpPr/>
            <p:nvPr/>
          </p:nvSpPr>
          <p:spPr>
            <a:xfrm>
              <a:off x="2440833" y="39003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4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7936F91B-B6DE-48CF-A640-16C8D93D7464}"/>
                </a:ext>
              </a:extLst>
            </p:cNvPr>
            <p:cNvSpPr/>
            <p:nvPr/>
          </p:nvSpPr>
          <p:spPr>
            <a:xfrm>
              <a:off x="1419753" y="4205177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ED7F66EC-B9F4-45DC-908C-111E1424504B}"/>
                </a:ext>
              </a:extLst>
            </p:cNvPr>
            <p:cNvSpPr/>
            <p:nvPr/>
          </p:nvSpPr>
          <p:spPr>
            <a:xfrm>
              <a:off x="4414413" y="404647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EC423B2E-FAFB-4197-B222-F151247C526C}"/>
                </a:ext>
              </a:extLst>
            </p:cNvPr>
            <p:cNvSpPr/>
            <p:nvPr/>
          </p:nvSpPr>
          <p:spPr>
            <a:xfrm>
              <a:off x="4774550" y="4028964"/>
              <a:ext cx="133350" cy="128587"/>
            </a:xfrm>
            <a:prstGeom prst="flowChartConnector">
              <a:avLst/>
            </a:prstGeom>
            <a:solidFill>
              <a:srgbClr val="F91BE9"/>
            </a:solidFill>
            <a:ln>
              <a:solidFill>
                <a:srgbClr val="F91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7</a:t>
              </a:r>
              <a:endPara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36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정보구조도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85E1C4-E160-44C1-9025-32804BC15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1038225"/>
            <a:ext cx="64865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4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292035"/>
              </p:ext>
            </p:extLst>
          </p:nvPr>
        </p:nvGraphicFramePr>
        <p:xfrm>
          <a:off x="1875453" y="795865"/>
          <a:ext cx="8284548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0758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0758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82730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adminWorkspace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작업실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83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90FA0F9-C60E-4A83-A554-596D821C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20462"/>
              </p:ext>
            </p:extLst>
          </p:nvPr>
        </p:nvGraphicFramePr>
        <p:xfrm>
          <a:off x="6389463" y="1360547"/>
          <a:ext cx="5540076" cy="3833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41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3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이용에 대한 공지사항 목록 상단에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63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873627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91344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FB503D2-901B-4550-91B9-D3061FE9ADA0}"/>
              </a:ext>
            </a:extLst>
          </p:cNvPr>
          <p:cNvSpPr/>
          <p:nvPr/>
        </p:nvSpPr>
        <p:spPr>
          <a:xfrm>
            <a:off x="1087013" y="186385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594DB75-668B-4284-953F-0F5F21FE059A}"/>
              </a:ext>
            </a:extLst>
          </p:cNvPr>
          <p:cNvSpPr/>
          <p:nvPr/>
        </p:nvSpPr>
        <p:spPr>
          <a:xfrm>
            <a:off x="2125106" y="302372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55E3C11-CBFC-49D6-8060-84E385BF3A17}"/>
              </a:ext>
            </a:extLst>
          </p:cNvPr>
          <p:cNvSpPr/>
          <p:nvPr/>
        </p:nvSpPr>
        <p:spPr>
          <a:xfrm>
            <a:off x="1423786" y="42143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0C016E2-2D26-4560-9160-95263F343C78}"/>
              </a:ext>
            </a:extLst>
          </p:cNvPr>
          <p:cNvSpPr/>
          <p:nvPr/>
        </p:nvSpPr>
        <p:spPr>
          <a:xfrm>
            <a:off x="2969188" y="229201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D85A6CA-56FD-440D-8374-94F409846088}"/>
              </a:ext>
            </a:extLst>
          </p:cNvPr>
          <p:cNvSpPr/>
          <p:nvPr/>
        </p:nvSpPr>
        <p:spPr>
          <a:xfrm>
            <a:off x="2522600" y="383962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55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99F127-E059-4142-9C46-82E2A11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46745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966299"/>
              </p:ext>
            </p:extLst>
          </p:nvPr>
        </p:nvGraphicFramePr>
        <p:xfrm>
          <a:off x="6389463" y="1360547"/>
          <a:ext cx="5540076" cy="302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게시글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adminCommunity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커뮤니티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4480618" y="401044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4883374" y="287929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4692112" y="28792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436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8C15C4-4D80-460B-B73D-A7466E5C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26950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17341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043093"/>
              </p:ext>
            </p:extLst>
          </p:nvPr>
        </p:nvGraphicFramePr>
        <p:xfrm>
          <a:off x="6389463" y="1360547"/>
          <a:ext cx="5540076" cy="43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마켓 이용에 대한 공지사항 목록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대기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adminMarketPermit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승인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완료 상품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0595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20965"/>
                  </a:ext>
                </a:extLst>
              </a:tr>
            </a:tbl>
          </a:graphicData>
        </a:graphic>
      </p:graphicFrame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9C63B1D0-324E-4D53-88C7-C70930515E61}"/>
              </a:ext>
            </a:extLst>
          </p:cNvPr>
          <p:cNvSpPr/>
          <p:nvPr/>
        </p:nvSpPr>
        <p:spPr>
          <a:xfrm>
            <a:off x="1342832" y="1481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82022CA-3E9E-407F-ACB5-3F3C662F0E8C}"/>
              </a:ext>
            </a:extLst>
          </p:cNvPr>
          <p:cNvSpPr/>
          <p:nvPr/>
        </p:nvSpPr>
        <p:spPr>
          <a:xfrm>
            <a:off x="1409507" y="261979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0B956CEF-B521-4BB8-B5BC-F495EDE34945}"/>
              </a:ext>
            </a:extLst>
          </p:cNvPr>
          <p:cNvSpPr/>
          <p:nvPr/>
        </p:nvSpPr>
        <p:spPr>
          <a:xfrm>
            <a:off x="2513374" y="351924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7762D441-6E44-44B7-B812-04478E447DD3}"/>
              </a:ext>
            </a:extLst>
          </p:cNvPr>
          <p:cNvSpPr/>
          <p:nvPr/>
        </p:nvSpPr>
        <p:spPr>
          <a:xfrm>
            <a:off x="1409507" y="369354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CC4361A6-2C7F-4BA0-9CBA-0A4BE2DE617B}"/>
              </a:ext>
            </a:extLst>
          </p:cNvPr>
          <p:cNvSpPr/>
          <p:nvPr/>
        </p:nvSpPr>
        <p:spPr>
          <a:xfrm>
            <a:off x="2911576" y="188442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28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AB77748-0AE1-4F73-9B73-5D635D26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142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adminMarketPermit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승인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139483"/>
              </p:ext>
            </p:extLst>
          </p:nvPr>
        </p:nvGraphicFramePr>
        <p:xfrm>
          <a:off x="6389463" y="1360547"/>
          <a:ext cx="5540076" cy="2132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반려하기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 후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6EC80FC-7573-41B9-8D9D-05CCA9697FA5}"/>
              </a:ext>
            </a:extLst>
          </p:cNvPr>
          <p:cNvSpPr/>
          <p:nvPr/>
        </p:nvSpPr>
        <p:spPr>
          <a:xfrm>
            <a:off x="1362514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94A817C7-56B9-4156-9A4A-9B3F275C45DF}"/>
              </a:ext>
            </a:extLst>
          </p:cNvPr>
          <p:cNvSpPr/>
          <p:nvPr/>
        </p:nvSpPr>
        <p:spPr>
          <a:xfrm>
            <a:off x="4892868" y="40129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11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E44272A-9089-486F-A78C-F0D2FDB3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7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93286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86069"/>
              </p:ext>
            </p:extLst>
          </p:nvPr>
        </p:nvGraphicFramePr>
        <p:xfrm>
          <a:off x="6389463" y="1360547"/>
          <a:ext cx="5540076" cy="228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여부 확인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adminMarket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뮤즈마켓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</a:tbl>
          </a:graphicData>
        </a:graphic>
      </p:graphicFrame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D783DCCC-F430-4F75-AC2E-92C901E344C8}"/>
              </a:ext>
            </a:extLst>
          </p:cNvPr>
          <p:cNvSpPr/>
          <p:nvPr/>
        </p:nvSpPr>
        <p:spPr>
          <a:xfrm>
            <a:off x="1214013" y="391493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FAC0980-6814-45D4-9CC4-0E761E2F00FF}"/>
              </a:ext>
            </a:extLst>
          </p:cNvPr>
          <p:cNvSpPr/>
          <p:nvPr/>
        </p:nvSpPr>
        <p:spPr>
          <a:xfrm>
            <a:off x="1440801" y="391494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116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3E40B0-F08E-44B9-B005-F42950F4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847441"/>
              </p:ext>
            </p:extLst>
          </p:nvPr>
        </p:nvGraphicFramePr>
        <p:xfrm>
          <a:off x="1698171" y="795865"/>
          <a:ext cx="8461830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0305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10305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adminSettle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정산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37931"/>
              </p:ext>
            </p:extLst>
          </p:nvPr>
        </p:nvGraphicFramePr>
        <p:xfrm>
          <a:off x="6389463" y="1360547"/>
          <a:ext cx="5540076" cy="13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기간 선택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별 정산 금액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0E48FA2-14A3-41A5-8E68-88A06BAA9DC4}"/>
              </a:ext>
            </a:extLst>
          </p:cNvPr>
          <p:cNvSpPr/>
          <p:nvPr/>
        </p:nvSpPr>
        <p:spPr>
          <a:xfrm>
            <a:off x="1472945" y="18212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40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3ADAB-53D1-45EE-8AC0-32D26BFA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84608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80492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35174"/>
                  </a:ext>
                </a:extLst>
              </a:tr>
            </a:tbl>
          </a:graphicData>
        </a:graphic>
      </p:graphicFrame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654EB0DB-2AFE-4331-A79B-0FFDFBC7BF57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B117D87-814D-41D1-A90B-700E1E3ED3A7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20EBBAF-C5AD-4690-9DC2-00DF44802401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DCC9863-4187-4569-B983-E070DE324F58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1D9544E-C37B-4FD2-8318-52335891C513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33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301162-2E9A-4D84-ACDD-E08220C2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98805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73107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F42C3175-F3EF-4531-9F16-14CF566608FB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B61CB256-3DDF-4ADD-BD46-64E469DA2206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351CB00-6DEA-45E1-B09A-D4AEF9B47027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05BBE9C-30BF-4345-B2E7-EC18056E85A7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13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9D652-6621-41AD-B635-72EDCF94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21043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696053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adminArticle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0A01506-3CFF-4024-8420-567145591E82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8804BBF-458A-48CB-8D4D-6674C7B5A098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7774475-444D-4EBA-BA60-4929E2F6B85F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13513CA-06AA-4059-AFC2-B9412FB533C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B61DB16-9407-4FD1-9C6B-EF9829F059E0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4251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Layout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2473C-2443-64D6-1957-E73B3B85116A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EE302F-6870-454D-AB07-7A1A53A4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43186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005597"/>
              </p:ext>
            </p:extLst>
          </p:nvPr>
        </p:nvGraphicFramePr>
        <p:xfrm>
          <a:off x="6389463" y="1360547"/>
          <a:ext cx="5540076" cy="4045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이벤트 출력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공지사항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행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검색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D3423D9D-7877-4060-B56B-FA3AE3ED03AC}"/>
              </a:ext>
            </a:extLst>
          </p:cNvPr>
          <p:cNvSpPr/>
          <p:nvPr/>
        </p:nvSpPr>
        <p:spPr>
          <a:xfrm>
            <a:off x="1303564" y="275071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9ACDA20-24A6-4E49-A480-AA2129A6CAAE}"/>
              </a:ext>
            </a:extLst>
          </p:cNvPr>
          <p:cNvSpPr/>
          <p:nvPr/>
        </p:nvSpPr>
        <p:spPr>
          <a:xfrm>
            <a:off x="2965111" y="217795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5F22FE2-2081-49D5-900F-748A9A032F66}"/>
              </a:ext>
            </a:extLst>
          </p:cNvPr>
          <p:cNvSpPr/>
          <p:nvPr/>
        </p:nvSpPr>
        <p:spPr>
          <a:xfrm>
            <a:off x="1270542" y="176763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A789CE1-4F06-4B8E-BF27-C195A1119570}"/>
              </a:ext>
            </a:extLst>
          </p:cNvPr>
          <p:cNvSpPr/>
          <p:nvPr/>
        </p:nvSpPr>
        <p:spPr>
          <a:xfrm>
            <a:off x="4678558" y="4104319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6AB01CD7-D020-4020-BDC0-E4C3B9EA807D}"/>
              </a:ext>
            </a:extLst>
          </p:cNvPr>
          <p:cNvSpPr/>
          <p:nvPr/>
        </p:nvSpPr>
        <p:spPr>
          <a:xfrm>
            <a:off x="2469498" y="37657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3620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E33D9-372B-4FE7-A52E-D69F9748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04391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adminEventForm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2FD73DF-8F21-42BF-AB4A-4B3410C7B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121195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아티클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</a:tbl>
          </a:graphicData>
        </a:graphic>
      </p:graphicFrame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98EC363-D6F8-4307-84B9-76876AD7C3F6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30F76C3-6FF1-426F-84E2-58044F47644B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35A75CE-55C4-479B-B4D4-D44782E4FF4C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456D23B-E2C4-4A76-9CDC-8485FFC0F78B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066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A95773-7D3F-4D39-8A3E-812A502D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1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9602"/>
              </p:ext>
            </p:extLst>
          </p:nvPr>
        </p:nvGraphicFramePr>
        <p:xfrm>
          <a:off x="1436914" y="795865"/>
          <a:ext cx="872309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3849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53849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adminEventDetail</a:t>
                      </a:r>
                      <a:endParaRPr lang="ko-KR" altLang="en-US" sz="8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939A040-B971-431F-8FD7-6E4CA40F35A0}"/>
              </a:ext>
            </a:extLst>
          </p:cNvPr>
          <p:cNvSpPr/>
          <p:nvPr/>
        </p:nvSpPr>
        <p:spPr>
          <a:xfrm>
            <a:off x="3177034" y="287929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E249D41-0C94-492B-8FDA-B2A738B5AEB5}"/>
              </a:ext>
            </a:extLst>
          </p:cNvPr>
          <p:cNvSpPr/>
          <p:nvPr/>
        </p:nvSpPr>
        <p:spPr>
          <a:xfrm>
            <a:off x="4845076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92FF1AA7-084C-4031-85D8-E66C0B7F0835}"/>
              </a:ext>
            </a:extLst>
          </p:cNvPr>
          <p:cNvSpPr/>
          <p:nvPr/>
        </p:nvSpPr>
        <p:spPr>
          <a:xfrm>
            <a:off x="1087013" y="386804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CD9BB93-4312-4C05-A86C-F672DEF9D834}"/>
              </a:ext>
            </a:extLst>
          </p:cNvPr>
          <p:cNvSpPr/>
          <p:nvPr/>
        </p:nvSpPr>
        <p:spPr>
          <a:xfrm>
            <a:off x="4244010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3FE0D307-70DC-4F6F-BADB-EE0FF2577937}"/>
              </a:ext>
            </a:extLst>
          </p:cNvPr>
          <p:cNvSpPr/>
          <p:nvPr/>
        </p:nvSpPr>
        <p:spPr>
          <a:xfrm>
            <a:off x="4696594" y="380374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0B60478-E06A-4FAA-8AF9-24F0F843B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581686"/>
              </p:ext>
            </p:extLst>
          </p:nvPr>
        </p:nvGraphicFramePr>
        <p:xfrm>
          <a:off x="6389463" y="1360547"/>
          <a:ext cx="5540076" cy="415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추천 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735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이벤트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후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adminEvent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이벤트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3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7448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36583"/>
              </p:ext>
            </p:extLst>
          </p:nvPr>
        </p:nvGraphicFramePr>
        <p:xfrm>
          <a:off x="6389463" y="1360547"/>
          <a:ext cx="5540076" cy="3385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게시글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74337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C34B8C3-10E2-4BBE-B0D8-93D9616A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7C7DDB7-6CF2-438C-99E9-15C9245D792D}"/>
              </a:ext>
            </a:extLst>
          </p:cNvPr>
          <p:cNvSpPr/>
          <p:nvPr/>
        </p:nvSpPr>
        <p:spPr>
          <a:xfrm>
            <a:off x="5002937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6D5F5F0-4216-4B4F-B23E-05D5F9A0AA84}"/>
              </a:ext>
            </a:extLst>
          </p:cNvPr>
          <p:cNvSpPr/>
          <p:nvPr/>
        </p:nvSpPr>
        <p:spPr>
          <a:xfrm>
            <a:off x="1404431" y="4174071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B622B1B-E86C-41ED-ACD9-9E248A85B45C}"/>
              </a:ext>
            </a:extLst>
          </p:cNvPr>
          <p:cNvSpPr/>
          <p:nvPr/>
        </p:nvSpPr>
        <p:spPr>
          <a:xfrm>
            <a:off x="2527215" y="390659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F8ADFEE-C076-4456-AD53-0CDBB0888B2A}"/>
              </a:ext>
            </a:extLst>
          </p:cNvPr>
          <p:cNvSpPr/>
          <p:nvPr/>
        </p:nvSpPr>
        <p:spPr>
          <a:xfrm>
            <a:off x="1932601" y="305656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294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83FB91-3034-4258-B7BE-C30CA386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4487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27980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035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12111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40454"/>
              </p:ext>
            </p:extLst>
          </p:nvPr>
        </p:nvGraphicFramePr>
        <p:xfrm>
          <a:off x="1589102" y="795865"/>
          <a:ext cx="8570898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28483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28483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4676504-B852-413A-B5B8-8DCF69EABC98}"/>
              </a:ext>
            </a:extLst>
          </p:cNvPr>
          <p:cNvSpPr/>
          <p:nvPr/>
        </p:nvSpPr>
        <p:spPr>
          <a:xfrm>
            <a:off x="3052839" y="1507544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AFD51AF-513D-4D56-9797-DADC7FEF5452}"/>
              </a:ext>
            </a:extLst>
          </p:cNvPr>
          <p:cNvSpPr/>
          <p:nvPr/>
        </p:nvSpPr>
        <p:spPr>
          <a:xfrm>
            <a:off x="5020184" y="416280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CF80DE4-4A5A-4342-A555-17E2801F4354}"/>
              </a:ext>
            </a:extLst>
          </p:cNvPr>
          <p:cNvSpPr/>
          <p:nvPr/>
        </p:nvSpPr>
        <p:spPr>
          <a:xfrm>
            <a:off x="1127756" y="2421750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8EC99E14-DF0A-4EA7-A946-33304C0055A2}"/>
              </a:ext>
            </a:extLst>
          </p:cNvPr>
          <p:cNvSpPr/>
          <p:nvPr/>
        </p:nvSpPr>
        <p:spPr>
          <a:xfrm>
            <a:off x="1681239" y="3867435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83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43084"/>
              </p:ext>
            </p:extLst>
          </p:nvPr>
        </p:nvGraphicFramePr>
        <p:xfrm>
          <a:off x="6389463" y="1360547"/>
          <a:ext cx="5540076" cy="275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adminNoticeDetail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공지사항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FFB78F4-FC6B-4979-993F-0D015E56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48177EF-CD76-461F-946C-FDCBD4D4A63C}"/>
              </a:ext>
            </a:extLst>
          </p:cNvPr>
          <p:cNvSpPr/>
          <p:nvPr/>
        </p:nvSpPr>
        <p:spPr>
          <a:xfrm>
            <a:off x="1259049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63449A0-95E1-4D47-A560-B132E632C780}"/>
              </a:ext>
            </a:extLst>
          </p:cNvPr>
          <p:cNvSpPr/>
          <p:nvPr/>
        </p:nvSpPr>
        <p:spPr>
          <a:xfrm>
            <a:off x="4864045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A97D002-A84B-45BA-87CF-04A27DC4D6AC}"/>
              </a:ext>
            </a:extLst>
          </p:cNvPr>
          <p:cNvSpPr/>
          <p:nvPr/>
        </p:nvSpPr>
        <p:spPr>
          <a:xfrm>
            <a:off x="4693173" y="3809026"/>
            <a:ext cx="99398" cy="97152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E05753-3D63-4C7F-BD62-294C59630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6"/>
          <a:stretch/>
        </p:blipFill>
        <p:spPr>
          <a:xfrm>
            <a:off x="402538" y="1873456"/>
            <a:ext cx="5400000" cy="2524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59049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27F4479-A251-404A-91BD-687E5983E916}"/>
              </a:ext>
            </a:extLst>
          </p:cNvPr>
          <p:cNvSpPr/>
          <p:nvPr/>
        </p:nvSpPr>
        <p:spPr>
          <a:xfrm>
            <a:off x="1018961" y="1873457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2E7C0E85-C866-4B6C-891C-50E79A090FC9}"/>
              </a:ext>
            </a:extLst>
          </p:cNvPr>
          <p:cNvSpPr/>
          <p:nvPr/>
        </p:nvSpPr>
        <p:spPr>
          <a:xfrm>
            <a:off x="3035863" y="2306844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025FDB97-4C26-442C-9BFA-F76EA5CE5563}"/>
              </a:ext>
            </a:extLst>
          </p:cNvPr>
          <p:cNvSpPr/>
          <p:nvPr/>
        </p:nvSpPr>
        <p:spPr>
          <a:xfrm>
            <a:off x="2385943" y="305312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BBE86E-59A8-4E36-BD2F-6E49F31805A6}"/>
              </a:ext>
            </a:extLst>
          </p:cNvPr>
          <p:cNvSpPr/>
          <p:nvPr/>
        </p:nvSpPr>
        <p:spPr>
          <a:xfrm>
            <a:off x="2452618" y="391852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57B4092-BCC2-4C67-87AC-AFE073D5347F}"/>
              </a:ext>
            </a:extLst>
          </p:cNvPr>
          <p:cNvSpPr/>
          <p:nvPr/>
        </p:nvSpPr>
        <p:spPr>
          <a:xfrm>
            <a:off x="4427179" y="40267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553ACEA-DD02-4F6D-9134-193D7DE02D7D}"/>
              </a:ext>
            </a:extLst>
          </p:cNvPr>
          <p:cNvSpPr/>
          <p:nvPr/>
        </p:nvSpPr>
        <p:spPr>
          <a:xfrm>
            <a:off x="1420743" y="418206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D6F8877-CE0F-4D06-ACA1-FBA2C03EDC09}"/>
              </a:ext>
            </a:extLst>
          </p:cNvPr>
          <p:cNvSpPr/>
          <p:nvPr/>
        </p:nvSpPr>
        <p:spPr>
          <a:xfrm>
            <a:off x="4787316" y="402675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D46BC7-40F3-4A3D-A53D-1B969969E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86457"/>
              </p:ext>
            </p:extLst>
          </p:nvPr>
        </p:nvGraphicFramePr>
        <p:xfrm>
          <a:off x="6389463" y="1360546"/>
          <a:ext cx="5540076" cy="4844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58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카테고리에 해당하는 게시글 목록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이용에 대한 공지사항 목록이 상단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4665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운영참여 게시글이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61689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761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70213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쓴 글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기존에 본인이 작성했던 글 목록이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09362"/>
                  </a:ext>
                </a:extLst>
              </a:tr>
              <a:tr h="588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누르면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22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7A233-3F05-4A3C-A81D-6FFC5ACC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37566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276251"/>
              </p:ext>
            </p:extLst>
          </p:nvPr>
        </p:nvGraphicFramePr>
        <p:xfrm>
          <a:off x="6389463" y="1360547"/>
          <a:ext cx="5540076" cy="385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및 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에디터 이용하여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내용의 크기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등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첨부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및 파일 추가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제목과 내용에 내용이 모두 입력되어 있다면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 후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또는 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1898649" y="1567246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1044105" y="3956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1064318" y="237702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5010678" y="416718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027681"/>
              </p:ext>
            </p:extLst>
          </p:nvPr>
        </p:nvGraphicFramePr>
        <p:xfrm>
          <a:off x="2031999" y="795865"/>
          <a:ext cx="812800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9203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697560-7EE3-4A4E-ACC2-B2455E1B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C1E144B-D785-4626-9BAA-6BBC8934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04784"/>
              </p:ext>
            </p:extLst>
          </p:nvPr>
        </p:nvGraphicFramePr>
        <p:xfrm>
          <a:off x="6389463" y="1360547"/>
          <a:ext cx="5540076" cy="375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98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adminOperationForm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글쓰기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공지사항 삭제 여부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357939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메인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5118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 후 작성 버튼 클릭 시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게시물에 대한 댓글 업로드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내용이 입력되어 있지 않다면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42069"/>
                  </a:ext>
                </a:extLst>
              </a:tr>
            </a:tbl>
          </a:graphicData>
        </a:graphic>
      </p:graphicFrame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E840F96-8633-4A86-BE09-A15A009464C5}"/>
              </a:ext>
            </a:extLst>
          </p:cNvPr>
          <p:cNvSpPr/>
          <p:nvPr/>
        </p:nvSpPr>
        <p:spPr>
          <a:xfrm>
            <a:off x="4483229" y="2911953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2F162E8-3B66-46BB-9171-A363667DF0C1}"/>
              </a:ext>
            </a:extLst>
          </p:cNvPr>
          <p:cNvSpPr/>
          <p:nvPr/>
        </p:nvSpPr>
        <p:spPr>
          <a:xfrm>
            <a:off x="4944003" y="291195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E3383D-19E3-4F2F-9659-79A1F2FC13A4}"/>
              </a:ext>
            </a:extLst>
          </p:cNvPr>
          <p:cNvSpPr/>
          <p:nvPr/>
        </p:nvSpPr>
        <p:spPr>
          <a:xfrm>
            <a:off x="4710016" y="291195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E1EFF1B5-0D9A-4A8E-8D57-C15A4C0276DF}"/>
              </a:ext>
            </a:extLst>
          </p:cNvPr>
          <p:cNvSpPr/>
          <p:nvPr/>
        </p:nvSpPr>
        <p:spPr>
          <a:xfrm>
            <a:off x="4483229" y="4017898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2" name="표 55">
            <a:extLst>
              <a:ext uri="{FF2B5EF4-FFF2-40B4-BE49-F238E27FC236}">
                <a16:creationId xmlns:a16="http://schemas.microsoft.com/office/drawing/2014/main" id="{56547C06-44FB-423B-8E6D-81AC5B3A9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05201"/>
              </p:ext>
            </p:extLst>
          </p:nvPr>
        </p:nvGraphicFramePr>
        <p:xfrm>
          <a:off x="1735494" y="795865"/>
          <a:ext cx="8424504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04084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404084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adminOperationDetail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운영참여 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0393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85FACF-B047-4236-8095-DAE0FA66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8" y="1360547"/>
            <a:ext cx="5400000" cy="303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14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설계서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프로세스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2A740FE-C26A-434C-A58A-821F87119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53356"/>
              </p:ext>
            </p:extLst>
          </p:nvPr>
        </p:nvGraphicFramePr>
        <p:xfrm>
          <a:off x="6389463" y="1360547"/>
          <a:ext cx="5540076" cy="3849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092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64984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37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카테고리 태그 클릭 시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광고 출력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274410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광고명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adminAdDetail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상세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57364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 클릭 시 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탭 내부에서만 적용되는 팝업 창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43543"/>
                  </a:ext>
                </a:extLst>
              </a:tr>
              <a:tr h="642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 추가 버튼 클릭 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adminAdForm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글쓰기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0803"/>
                  </a:ext>
                </a:extLst>
              </a:tr>
            </a:tbl>
          </a:graphicData>
        </a:graphic>
      </p:graphicFrame>
      <p:graphicFrame>
        <p:nvGraphicFramePr>
          <p:cNvPr id="11" name="표 55">
            <a:extLst>
              <a:ext uri="{FF2B5EF4-FFF2-40B4-BE49-F238E27FC236}">
                <a16:creationId xmlns:a16="http://schemas.microsoft.com/office/drawing/2014/main" id="{B4BF44EF-DA3C-4E48-8E4E-D7C770D85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772074"/>
              </p:ext>
            </p:extLst>
          </p:nvPr>
        </p:nvGraphicFramePr>
        <p:xfrm>
          <a:off x="1865745" y="795865"/>
          <a:ext cx="8294262" cy="243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77">
                  <a:extLst>
                    <a:ext uri="{9D8B030D-6E8A-4147-A177-3AD203B41FA5}">
                      <a16:colId xmlns:a16="http://schemas.microsoft.com/office/drawing/2014/main" val="472733538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60465696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14790503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869988241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629691366"/>
                    </a:ext>
                  </a:extLst>
                </a:gridCol>
                <a:gridCol w="1382377">
                  <a:extLst>
                    <a:ext uri="{9D8B030D-6E8A-4147-A177-3AD203B41FA5}">
                      <a16:colId xmlns:a16="http://schemas.microsoft.com/office/drawing/2014/main" val="294141672"/>
                    </a:ext>
                  </a:extLst>
                </a:gridCol>
              </a:tblGrid>
              <a:tr h="22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광고 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80409"/>
                  </a:ext>
                </a:extLst>
              </a:tr>
            </a:tbl>
          </a:graphicData>
        </a:graphic>
      </p:graphicFrame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A936148B-3759-4429-A316-448B478D42FF}"/>
              </a:ext>
            </a:extLst>
          </p:cNvPr>
          <p:cNvSpPr/>
          <p:nvPr/>
        </p:nvSpPr>
        <p:spPr>
          <a:xfrm>
            <a:off x="2136309" y="2584935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B49A4568-5617-4111-B449-F8DC56273181}"/>
              </a:ext>
            </a:extLst>
          </p:cNvPr>
          <p:cNvSpPr/>
          <p:nvPr/>
        </p:nvSpPr>
        <p:spPr>
          <a:xfrm>
            <a:off x="1414881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AFDBEF1D-E70A-449D-B60C-AC0BA61AAD53}"/>
              </a:ext>
            </a:extLst>
          </p:cNvPr>
          <p:cNvSpPr/>
          <p:nvPr/>
        </p:nvSpPr>
        <p:spPr>
          <a:xfrm>
            <a:off x="5044772" y="4141261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5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5ED94703-0D68-465A-B034-B84FC5085F52}"/>
              </a:ext>
            </a:extLst>
          </p:cNvPr>
          <p:cNvSpPr/>
          <p:nvPr/>
        </p:nvSpPr>
        <p:spPr>
          <a:xfrm>
            <a:off x="2537100" y="3841080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D5C8F62-012F-450C-9C93-86DA1B538532}"/>
              </a:ext>
            </a:extLst>
          </p:cNvPr>
          <p:cNvSpPr/>
          <p:nvPr/>
        </p:nvSpPr>
        <p:spPr>
          <a:xfrm>
            <a:off x="939303" y="1529972"/>
            <a:ext cx="133350" cy="128587"/>
          </a:xfrm>
          <a:prstGeom prst="flowChartConnector">
            <a:avLst/>
          </a:prstGeom>
          <a:solidFill>
            <a:srgbClr val="F91BE9"/>
          </a:solidFill>
          <a:ln>
            <a:solidFill>
              <a:srgbClr val="F91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6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</TotalTime>
  <Words>6286</Words>
  <Application>Microsoft Office PowerPoint</Application>
  <PresentationFormat>와이드스크린</PresentationFormat>
  <Paragraphs>2241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8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510</cp:revision>
  <dcterms:created xsi:type="dcterms:W3CDTF">2023-04-19T04:07:11Z</dcterms:created>
  <dcterms:modified xsi:type="dcterms:W3CDTF">2024-07-23T07:03:57Z</dcterms:modified>
</cp:coreProperties>
</file>